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70087" y="1436332"/>
            <a:ext cx="7851825" cy="1037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7208" y="1697431"/>
            <a:ext cx="4437583" cy="451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30056" y="1979231"/>
            <a:ext cx="7331887" cy="3013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8.png"/><Relationship Id="rId8" Type="http://schemas.openxmlformats.org/officeDocument/2006/relationships/image" Target="../media/image4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1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18.png"/><Relationship Id="rId13" Type="http://schemas.openxmlformats.org/officeDocument/2006/relationships/image" Target="../media/image54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18.png"/><Relationship Id="rId8" Type="http://schemas.openxmlformats.org/officeDocument/2006/relationships/image" Target="../media/image6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18.png"/><Relationship Id="rId9" Type="http://schemas.openxmlformats.org/officeDocument/2006/relationships/image" Target="../media/image72.png"/><Relationship Id="rId10" Type="http://schemas.openxmlformats.org/officeDocument/2006/relationships/image" Target="../media/image3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017" y="1851355"/>
            <a:ext cx="1607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885" algn="l"/>
              </a:tabLst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	荷</a:t>
            </a:r>
            <a:endParaRPr sz="48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29978" y="3512430"/>
          <a:ext cx="737552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6540"/>
                <a:gridCol w="1162050"/>
                <a:gridCol w="3417569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15"/>
                        </a:lnSpc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主讲人：龙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涛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27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校：北京市第四中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1163300" y="5829300"/>
            <a:ext cx="812292" cy="812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1335" y="1500949"/>
            <a:ext cx="341630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="0">
                <a:latin typeface="微软雅黑"/>
                <a:cs typeface="微软雅黑"/>
              </a:rPr>
              <a:t>二</a:t>
            </a:r>
            <a:r>
              <a:rPr dirty="0" spc="-5" b="0">
                <a:latin typeface="微软雅黑"/>
                <a:cs typeface="微软雅黑"/>
              </a:rPr>
              <a:t>.</a:t>
            </a:r>
            <a:r>
              <a:rPr dirty="0" spc="-90" b="0">
                <a:latin typeface="微软雅黑"/>
                <a:cs typeface="微软雅黑"/>
              </a:rPr>
              <a:t> </a:t>
            </a:r>
            <a:r>
              <a:rPr dirty="0" b="0">
                <a:latin typeface="微软雅黑"/>
                <a:cs typeface="微软雅黑"/>
              </a:rPr>
              <a:t>使物体带电的方</a:t>
            </a:r>
            <a:r>
              <a:rPr dirty="0" spc="-5" b="0">
                <a:latin typeface="微软雅黑"/>
                <a:cs typeface="微软雅黑"/>
              </a:rPr>
              <a:t>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2591" y="4164799"/>
            <a:ext cx="6602095" cy="1369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（2）接触带</a:t>
            </a:r>
            <a:r>
              <a:rPr dirty="0" sz="2800" spc="-1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  <a:p>
            <a:pPr marL="177165" marR="5080" indent="914400">
              <a:lnSpc>
                <a:spcPts val="2610"/>
              </a:lnSpc>
              <a:spcBef>
                <a:spcPts val="2045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微观解释：</a:t>
            </a:r>
            <a:r>
              <a:rPr dirty="0" sz="2400" b="1">
                <a:latin typeface="华文楷体"/>
                <a:cs typeface="华文楷体"/>
              </a:rPr>
              <a:t>带电的物体与不带电的物体</a:t>
            </a:r>
            <a:r>
              <a:rPr dirty="0" sz="2400" spc="-5" b="1">
                <a:latin typeface="华文楷体"/>
                <a:cs typeface="华文楷体"/>
              </a:rPr>
              <a:t>接 </a:t>
            </a:r>
            <a:r>
              <a:rPr dirty="0" sz="2400" b="1">
                <a:latin typeface="华文楷体"/>
                <a:cs typeface="华文楷体"/>
              </a:rPr>
              <a:t>触，就会有电子的转移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7167" y="2132076"/>
            <a:ext cx="3241548" cy="2080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00928" y="2132076"/>
            <a:ext cx="3241548" cy="208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5148" y="1529435"/>
            <a:ext cx="341630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="0">
                <a:latin typeface="微软雅黑"/>
                <a:cs typeface="微软雅黑"/>
              </a:rPr>
              <a:t>二</a:t>
            </a:r>
            <a:r>
              <a:rPr dirty="0" spc="-5" b="0">
                <a:latin typeface="微软雅黑"/>
                <a:cs typeface="微软雅黑"/>
              </a:rPr>
              <a:t>.</a:t>
            </a:r>
            <a:r>
              <a:rPr dirty="0" spc="-90" b="0">
                <a:latin typeface="微软雅黑"/>
                <a:cs typeface="微软雅黑"/>
              </a:rPr>
              <a:t> </a:t>
            </a:r>
            <a:r>
              <a:rPr dirty="0" b="0">
                <a:latin typeface="微软雅黑"/>
                <a:cs typeface="微软雅黑"/>
              </a:rPr>
              <a:t>使物体带电的方</a:t>
            </a:r>
            <a:r>
              <a:rPr dirty="0" spc="-5" b="0">
                <a:latin typeface="微软雅黑"/>
                <a:cs typeface="微软雅黑"/>
              </a:rPr>
              <a:t>式</a:t>
            </a:r>
          </a:p>
        </p:txBody>
      </p:sp>
      <p:sp>
        <p:nvSpPr>
          <p:cNvPr id="3" name="object 3"/>
          <p:cNvSpPr/>
          <p:nvPr/>
        </p:nvSpPr>
        <p:spPr>
          <a:xfrm>
            <a:off x="2697479" y="2212848"/>
            <a:ext cx="5167884" cy="2907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8232" y="2154935"/>
            <a:ext cx="3951732" cy="216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24276" y="4582972"/>
            <a:ext cx="32302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金属的微观结构模</a:t>
            </a:r>
            <a:r>
              <a:rPr dirty="0" sz="2800" spc="-10" b="1">
                <a:latin typeface="华文楷体"/>
                <a:cs typeface="华文楷体"/>
              </a:rPr>
              <a:t>型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35368" y="2154935"/>
            <a:ext cx="1104900" cy="1569720"/>
          </a:xfrm>
          <a:prstGeom prst="rect">
            <a:avLst/>
          </a:prstGeom>
          <a:solidFill>
            <a:srgbClr val="9DC3E6"/>
          </a:solidFill>
        </p:spPr>
        <p:txBody>
          <a:bodyPr wrap="square" lIns="0" tIns="952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75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导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体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91440" marR="89535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能带</a:t>
            </a:r>
            <a:r>
              <a:rPr dirty="0" sz="2400" spc="-5" b="1">
                <a:latin typeface="华文楷体"/>
                <a:cs typeface="华文楷体"/>
              </a:rPr>
              <a:t>电 </a:t>
            </a:r>
            <a:r>
              <a:rPr dirty="0" sz="2400" b="1">
                <a:latin typeface="华文楷体"/>
                <a:cs typeface="华文楷体"/>
              </a:rPr>
              <a:t>能导</a:t>
            </a:r>
            <a:r>
              <a:rPr dirty="0" sz="2400" spc="-5" b="1">
                <a:latin typeface="华文楷体"/>
                <a:cs typeface="华文楷体"/>
              </a:rPr>
              <a:t>电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9147" y="4003547"/>
            <a:ext cx="1577340" cy="1569720"/>
          </a:xfrm>
          <a:prstGeom prst="rect">
            <a:avLst/>
          </a:prstGeom>
          <a:solidFill>
            <a:srgbClr val="9DC3E6"/>
          </a:solidFill>
        </p:spPr>
        <p:txBody>
          <a:bodyPr wrap="square" lIns="0" tIns="889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70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绝缘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体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90805" marR="257175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能带</a:t>
            </a:r>
            <a:r>
              <a:rPr dirty="0" sz="2400" spc="-5" b="1">
                <a:latin typeface="华文楷体"/>
                <a:cs typeface="华文楷体"/>
              </a:rPr>
              <a:t>电 </a:t>
            </a:r>
            <a:r>
              <a:rPr dirty="0" sz="2400" b="1">
                <a:latin typeface="华文楷体"/>
                <a:cs typeface="华文楷体"/>
              </a:rPr>
              <a:t>不能导</a:t>
            </a:r>
            <a:r>
              <a:rPr dirty="0" sz="2400" spc="-5" b="1">
                <a:latin typeface="华文楷体"/>
                <a:cs typeface="华文楷体"/>
              </a:rPr>
              <a:t>电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4243" y="1621231"/>
            <a:ext cx="352171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4210" algn="l"/>
              </a:tabLst>
            </a:pPr>
            <a:r>
              <a:rPr dirty="0" sz="2800">
                <a:latin typeface="微软雅黑"/>
                <a:cs typeface="微软雅黑"/>
              </a:rPr>
              <a:t>二</a:t>
            </a:r>
            <a:r>
              <a:rPr dirty="0" sz="2800" spc="-5">
                <a:latin typeface="微软雅黑"/>
                <a:cs typeface="微软雅黑"/>
              </a:rPr>
              <a:t>.</a:t>
            </a:r>
            <a:r>
              <a:rPr dirty="0" sz="2800">
                <a:latin typeface="微软雅黑"/>
                <a:cs typeface="微软雅黑"/>
              </a:rPr>
              <a:t>	</a:t>
            </a:r>
            <a:r>
              <a:rPr dirty="0" sz="2800">
                <a:latin typeface="微软雅黑"/>
                <a:cs typeface="微软雅黑"/>
              </a:rPr>
              <a:t>使物体带电的方</a:t>
            </a:r>
            <a:r>
              <a:rPr dirty="0" sz="2800" spc="-5">
                <a:latin typeface="微软雅黑"/>
                <a:cs typeface="微软雅黑"/>
              </a:rPr>
              <a:t>式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8618" y="5212105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静电感</a:t>
            </a:r>
            <a:r>
              <a:rPr dirty="0" sz="2400" spc="-5" b="1">
                <a:latin typeface="华文楷体"/>
                <a:cs typeface="华文楷体"/>
              </a:rPr>
              <a:t>应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91484" y="2336292"/>
            <a:ext cx="4187952" cy="2802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55273" y="5268061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静电感</a:t>
            </a:r>
            <a:r>
              <a:rPr dirty="0" sz="2400" spc="-5" b="1">
                <a:latin typeface="华文楷体"/>
                <a:cs typeface="华文楷体"/>
              </a:rPr>
              <a:t>应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70087" y="1436332"/>
            <a:ext cx="6960234" cy="103759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69875">
              <a:lnSpc>
                <a:spcPct val="100000"/>
              </a:lnSpc>
              <a:spcBef>
                <a:spcPts val="725"/>
              </a:spcBef>
              <a:tabLst>
                <a:tab pos="922019" algn="l"/>
              </a:tabLst>
            </a:pPr>
            <a:r>
              <a:rPr dirty="0" sz="2800">
                <a:latin typeface="微软雅黑"/>
                <a:cs typeface="微软雅黑"/>
              </a:rPr>
              <a:t>二</a:t>
            </a:r>
            <a:r>
              <a:rPr dirty="0" sz="2800" spc="-5">
                <a:latin typeface="微软雅黑"/>
                <a:cs typeface="微软雅黑"/>
              </a:rPr>
              <a:t>.	</a:t>
            </a:r>
            <a:r>
              <a:rPr dirty="0" sz="2800">
                <a:latin typeface="微软雅黑"/>
                <a:cs typeface="微软雅黑"/>
              </a:rPr>
              <a:t>使物体带电的方</a:t>
            </a:r>
            <a:r>
              <a:rPr dirty="0" sz="2800" spc="-5">
                <a:latin typeface="微软雅黑"/>
                <a:cs typeface="微软雅黑"/>
              </a:rPr>
              <a:t>式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800" b="1">
                <a:latin typeface="华文楷体"/>
                <a:cs typeface="华文楷体"/>
              </a:rPr>
              <a:t>（3）感应起电：导体中的自由电子重新分</a:t>
            </a:r>
            <a:r>
              <a:rPr dirty="0" sz="2800" spc="-10" b="1">
                <a:latin typeface="华文楷体"/>
                <a:cs typeface="华文楷体"/>
              </a:rPr>
              <a:t>布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2215" y="2554223"/>
            <a:ext cx="4643628" cy="2612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8859" y="1387995"/>
            <a:ext cx="124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想一</a:t>
            </a:r>
            <a:r>
              <a:rPr dirty="0" sz="3200" spc="5" b="0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0232" y="1764792"/>
            <a:ext cx="239395" cy="367665"/>
          </a:xfrm>
          <a:custGeom>
            <a:avLst/>
            <a:gdLst/>
            <a:ahLst/>
            <a:cxnLst/>
            <a:rect l="l" t="t" r="r" b="b"/>
            <a:pathLst>
              <a:path w="239395" h="367664">
                <a:moveTo>
                  <a:pt x="0" y="0"/>
                </a:moveTo>
                <a:lnTo>
                  <a:pt x="239267" y="0"/>
                </a:lnTo>
                <a:lnTo>
                  <a:pt x="239267" y="367283"/>
                </a:lnTo>
                <a:lnTo>
                  <a:pt x="0" y="367283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11296" y="1990344"/>
            <a:ext cx="161925" cy="250190"/>
          </a:xfrm>
          <a:custGeom>
            <a:avLst/>
            <a:gdLst/>
            <a:ahLst/>
            <a:cxnLst/>
            <a:rect l="l" t="t" r="r" b="b"/>
            <a:pathLst>
              <a:path w="161925" h="250189">
                <a:moveTo>
                  <a:pt x="0" y="0"/>
                </a:moveTo>
                <a:lnTo>
                  <a:pt x="161544" y="0"/>
                </a:lnTo>
                <a:lnTo>
                  <a:pt x="161544" y="249935"/>
                </a:lnTo>
                <a:lnTo>
                  <a:pt x="0" y="249935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36709" y="2046249"/>
            <a:ext cx="3656965" cy="0"/>
          </a:xfrm>
          <a:custGeom>
            <a:avLst/>
            <a:gdLst/>
            <a:ahLst/>
            <a:cxnLst/>
            <a:rect l="l" t="t" r="r" b="b"/>
            <a:pathLst>
              <a:path w="3656965" h="0">
                <a:moveTo>
                  <a:pt x="0" y="0"/>
                </a:moveTo>
                <a:lnTo>
                  <a:pt x="3656672" y="0"/>
                </a:lnTo>
              </a:path>
            </a:pathLst>
          </a:custGeom>
          <a:ln w="13030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7760" y="1923821"/>
            <a:ext cx="5759259" cy="1406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63036" y="3145332"/>
            <a:ext cx="78511" cy="78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12845" y="3069615"/>
            <a:ext cx="155778" cy="1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39350" y="2979026"/>
            <a:ext cx="234073" cy="234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11499" y="1917471"/>
            <a:ext cx="5772150" cy="1409700"/>
          </a:xfrm>
          <a:custGeom>
            <a:avLst/>
            <a:gdLst/>
            <a:ahLst/>
            <a:cxnLst/>
            <a:rect l="l" t="t" r="r" b="b"/>
            <a:pathLst>
              <a:path w="5772150" h="1409700">
                <a:moveTo>
                  <a:pt x="3738486" y="12700"/>
                </a:moveTo>
                <a:lnTo>
                  <a:pt x="3299129" y="12700"/>
                </a:lnTo>
                <a:lnTo>
                  <a:pt x="3317963" y="0"/>
                </a:lnTo>
                <a:lnTo>
                  <a:pt x="3722865" y="0"/>
                </a:lnTo>
                <a:lnTo>
                  <a:pt x="3738486" y="12700"/>
                </a:lnTo>
                <a:close/>
              </a:path>
              <a:path w="5772150" h="1409700">
                <a:moveTo>
                  <a:pt x="4703229" y="12700"/>
                </a:moveTo>
                <a:lnTo>
                  <a:pt x="4247514" y="12700"/>
                </a:lnTo>
                <a:lnTo>
                  <a:pt x="4264050" y="0"/>
                </a:lnTo>
                <a:lnTo>
                  <a:pt x="4676470" y="0"/>
                </a:lnTo>
                <a:lnTo>
                  <a:pt x="4703229" y="12700"/>
                </a:lnTo>
                <a:close/>
              </a:path>
              <a:path w="5772150" h="1409700">
                <a:moveTo>
                  <a:pt x="3300818" y="25400"/>
                </a:moveTo>
                <a:lnTo>
                  <a:pt x="3227158" y="25400"/>
                </a:lnTo>
                <a:lnTo>
                  <a:pt x="3244634" y="12700"/>
                </a:lnTo>
                <a:lnTo>
                  <a:pt x="3319564" y="12700"/>
                </a:lnTo>
                <a:lnTo>
                  <a:pt x="3300818" y="25400"/>
                </a:lnTo>
                <a:close/>
              </a:path>
              <a:path w="5772150" h="1409700">
                <a:moveTo>
                  <a:pt x="3813187" y="25400"/>
                </a:moveTo>
                <a:lnTo>
                  <a:pt x="3736835" y="25400"/>
                </a:lnTo>
                <a:lnTo>
                  <a:pt x="3721277" y="12700"/>
                </a:lnTo>
                <a:lnTo>
                  <a:pt x="3798722" y="12700"/>
                </a:lnTo>
                <a:lnTo>
                  <a:pt x="3813187" y="25400"/>
                </a:lnTo>
                <a:close/>
              </a:path>
              <a:path w="5772150" h="1409700">
                <a:moveTo>
                  <a:pt x="4249064" y="25400"/>
                </a:moveTo>
                <a:lnTo>
                  <a:pt x="4168089" y="25400"/>
                </a:lnTo>
                <a:lnTo>
                  <a:pt x="4183519" y="12700"/>
                </a:lnTo>
                <a:lnTo>
                  <a:pt x="4265536" y="12700"/>
                </a:lnTo>
                <a:lnTo>
                  <a:pt x="4249064" y="25400"/>
                </a:lnTo>
                <a:close/>
              </a:path>
              <a:path w="5772150" h="1409700">
                <a:moveTo>
                  <a:pt x="4804524" y="25400"/>
                </a:moveTo>
                <a:lnTo>
                  <a:pt x="4701717" y="25400"/>
                </a:lnTo>
                <a:lnTo>
                  <a:pt x="4675073" y="12700"/>
                </a:lnTo>
                <a:lnTo>
                  <a:pt x="4780102" y="12700"/>
                </a:lnTo>
                <a:lnTo>
                  <a:pt x="4804524" y="25400"/>
                </a:lnTo>
                <a:close/>
              </a:path>
              <a:path w="5772150" h="1409700">
                <a:moveTo>
                  <a:pt x="3229546" y="38100"/>
                </a:moveTo>
                <a:lnTo>
                  <a:pt x="3161144" y="38100"/>
                </a:lnTo>
                <a:lnTo>
                  <a:pt x="3177044" y="25400"/>
                </a:lnTo>
                <a:lnTo>
                  <a:pt x="3246920" y="25400"/>
                </a:lnTo>
                <a:lnTo>
                  <a:pt x="3229546" y="38100"/>
                </a:lnTo>
                <a:close/>
              </a:path>
              <a:path w="5772150" h="1409700">
                <a:moveTo>
                  <a:pt x="3868420" y="38100"/>
                </a:moveTo>
                <a:lnTo>
                  <a:pt x="3810825" y="38100"/>
                </a:lnTo>
                <a:lnTo>
                  <a:pt x="3796436" y="25400"/>
                </a:lnTo>
                <a:lnTo>
                  <a:pt x="3855021" y="25400"/>
                </a:lnTo>
                <a:lnTo>
                  <a:pt x="3868420" y="38100"/>
                </a:lnTo>
                <a:close/>
              </a:path>
              <a:path w="5772150" h="1409700">
                <a:moveTo>
                  <a:pt x="4170311" y="38100"/>
                </a:moveTo>
                <a:lnTo>
                  <a:pt x="4108907" y="38100"/>
                </a:lnTo>
                <a:lnTo>
                  <a:pt x="4123321" y="25400"/>
                </a:lnTo>
                <a:lnTo>
                  <a:pt x="4185653" y="25400"/>
                </a:lnTo>
                <a:lnTo>
                  <a:pt x="4170311" y="38100"/>
                </a:lnTo>
                <a:close/>
              </a:path>
              <a:path w="5772150" h="1409700">
                <a:moveTo>
                  <a:pt x="4851361" y="38100"/>
                </a:moveTo>
                <a:lnTo>
                  <a:pt x="4802149" y="38100"/>
                </a:lnTo>
                <a:lnTo>
                  <a:pt x="4777854" y="25400"/>
                </a:lnTo>
                <a:lnTo>
                  <a:pt x="4828273" y="25400"/>
                </a:lnTo>
                <a:lnTo>
                  <a:pt x="4851361" y="38100"/>
                </a:lnTo>
                <a:close/>
              </a:path>
              <a:path w="5772150" h="1409700">
                <a:moveTo>
                  <a:pt x="2729077" y="50800"/>
                </a:moveTo>
                <a:lnTo>
                  <a:pt x="2260295" y="50800"/>
                </a:lnTo>
                <a:lnTo>
                  <a:pt x="2283193" y="38100"/>
                </a:lnTo>
                <a:lnTo>
                  <a:pt x="2712580" y="38100"/>
                </a:lnTo>
                <a:lnTo>
                  <a:pt x="2729077" y="50800"/>
                </a:lnTo>
                <a:close/>
              </a:path>
              <a:path w="5772150" h="1409700">
                <a:moveTo>
                  <a:pt x="3164306" y="50800"/>
                </a:moveTo>
                <a:lnTo>
                  <a:pt x="3116021" y="50800"/>
                </a:lnTo>
                <a:lnTo>
                  <a:pt x="3130613" y="38100"/>
                </a:lnTo>
                <a:lnTo>
                  <a:pt x="3180105" y="38100"/>
                </a:lnTo>
                <a:lnTo>
                  <a:pt x="3164306" y="50800"/>
                </a:lnTo>
                <a:close/>
              </a:path>
              <a:path w="5772150" h="1409700">
                <a:moveTo>
                  <a:pt x="3919131" y="50800"/>
                </a:moveTo>
                <a:lnTo>
                  <a:pt x="3878364" y="50800"/>
                </a:lnTo>
                <a:lnTo>
                  <a:pt x="3865333" y="38100"/>
                </a:lnTo>
                <a:lnTo>
                  <a:pt x="3906901" y="38100"/>
                </a:lnTo>
                <a:lnTo>
                  <a:pt x="3919131" y="50800"/>
                </a:lnTo>
                <a:close/>
              </a:path>
              <a:path w="5772150" h="1409700">
                <a:moveTo>
                  <a:pt x="4097718" y="50800"/>
                </a:moveTo>
                <a:lnTo>
                  <a:pt x="4054068" y="50800"/>
                </a:lnTo>
                <a:lnTo>
                  <a:pt x="4067340" y="38100"/>
                </a:lnTo>
                <a:lnTo>
                  <a:pt x="4111777" y="38100"/>
                </a:lnTo>
                <a:lnTo>
                  <a:pt x="4097718" y="50800"/>
                </a:lnTo>
                <a:close/>
              </a:path>
              <a:path w="5772150" h="1409700">
                <a:moveTo>
                  <a:pt x="4895354" y="50800"/>
                </a:moveTo>
                <a:lnTo>
                  <a:pt x="4848504" y="50800"/>
                </a:lnTo>
                <a:lnTo>
                  <a:pt x="4825555" y="38100"/>
                </a:lnTo>
                <a:lnTo>
                  <a:pt x="4873726" y="38100"/>
                </a:lnTo>
                <a:lnTo>
                  <a:pt x="4895354" y="50800"/>
                </a:lnTo>
                <a:close/>
              </a:path>
              <a:path w="5772150" h="1409700">
                <a:moveTo>
                  <a:pt x="2261768" y="63500"/>
                </a:moveTo>
                <a:lnTo>
                  <a:pt x="2172411" y="63500"/>
                </a:lnTo>
                <a:lnTo>
                  <a:pt x="2193797" y="50800"/>
                </a:lnTo>
                <a:lnTo>
                  <a:pt x="2284590" y="50800"/>
                </a:lnTo>
                <a:lnTo>
                  <a:pt x="2261768" y="63500"/>
                </a:lnTo>
                <a:close/>
              </a:path>
              <a:path w="5772150" h="1409700">
                <a:moveTo>
                  <a:pt x="2824149" y="63500"/>
                </a:moveTo>
                <a:lnTo>
                  <a:pt x="2727693" y="63500"/>
                </a:lnTo>
                <a:lnTo>
                  <a:pt x="2711259" y="50800"/>
                </a:lnTo>
                <a:lnTo>
                  <a:pt x="2808795" y="50800"/>
                </a:lnTo>
                <a:lnTo>
                  <a:pt x="2824149" y="63500"/>
                </a:lnTo>
                <a:close/>
              </a:path>
              <a:path w="5772150" h="1409700">
                <a:moveTo>
                  <a:pt x="3119843" y="63500"/>
                </a:moveTo>
                <a:lnTo>
                  <a:pt x="3088220" y="63500"/>
                </a:lnTo>
                <a:lnTo>
                  <a:pt x="3101886" y="50800"/>
                </a:lnTo>
                <a:lnTo>
                  <a:pt x="3134321" y="50800"/>
                </a:lnTo>
                <a:lnTo>
                  <a:pt x="3119843" y="63500"/>
                </a:lnTo>
                <a:close/>
              </a:path>
              <a:path w="5772150" h="1409700">
                <a:moveTo>
                  <a:pt x="3953916" y="63500"/>
                </a:moveTo>
                <a:lnTo>
                  <a:pt x="3915409" y="63500"/>
                </a:lnTo>
                <a:lnTo>
                  <a:pt x="3903281" y="50800"/>
                </a:lnTo>
                <a:lnTo>
                  <a:pt x="3942651" y="50800"/>
                </a:lnTo>
                <a:lnTo>
                  <a:pt x="3953916" y="63500"/>
                </a:lnTo>
                <a:close/>
              </a:path>
              <a:path w="5772150" h="1409700">
                <a:moveTo>
                  <a:pt x="4057497" y="63500"/>
                </a:moveTo>
                <a:lnTo>
                  <a:pt x="4016032" y="63500"/>
                </a:lnTo>
                <a:lnTo>
                  <a:pt x="4028401" y="50800"/>
                </a:lnTo>
                <a:lnTo>
                  <a:pt x="4070692" y="50800"/>
                </a:lnTo>
                <a:lnTo>
                  <a:pt x="4057497" y="63500"/>
                </a:lnTo>
                <a:close/>
              </a:path>
              <a:path w="5772150" h="1409700">
                <a:moveTo>
                  <a:pt x="4936286" y="63500"/>
                </a:moveTo>
                <a:lnTo>
                  <a:pt x="4912575" y="63500"/>
                </a:lnTo>
                <a:lnTo>
                  <a:pt x="4891849" y="50800"/>
                </a:lnTo>
                <a:lnTo>
                  <a:pt x="4916208" y="50800"/>
                </a:lnTo>
                <a:lnTo>
                  <a:pt x="4936286" y="63500"/>
                </a:lnTo>
                <a:close/>
              </a:path>
              <a:path w="5772150" h="1409700">
                <a:moveTo>
                  <a:pt x="2174557" y="76200"/>
                </a:moveTo>
                <a:lnTo>
                  <a:pt x="2110803" y="76200"/>
                </a:lnTo>
                <a:lnTo>
                  <a:pt x="2130894" y="63500"/>
                </a:lnTo>
                <a:lnTo>
                  <a:pt x="2195855" y="63500"/>
                </a:lnTo>
                <a:lnTo>
                  <a:pt x="2174557" y="76200"/>
                </a:lnTo>
                <a:close/>
              </a:path>
              <a:path w="5772150" h="1409700">
                <a:moveTo>
                  <a:pt x="2897708" y="76200"/>
                </a:moveTo>
                <a:lnTo>
                  <a:pt x="2822067" y="76200"/>
                </a:lnTo>
                <a:lnTo>
                  <a:pt x="2806776" y="63500"/>
                </a:lnTo>
                <a:lnTo>
                  <a:pt x="2883446" y="63500"/>
                </a:lnTo>
                <a:lnTo>
                  <a:pt x="2897708" y="76200"/>
                </a:lnTo>
                <a:close/>
              </a:path>
              <a:path w="5772150" h="1409700">
                <a:moveTo>
                  <a:pt x="3079622" y="76200"/>
                </a:moveTo>
                <a:lnTo>
                  <a:pt x="3050197" y="76200"/>
                </a:lnTo>
                <a:lnTo>
                  <a:pt x="3062363" y="63500"/>
                </a:lnTo>
                <a:lnTo>
                  <a:pt x="3092665" y="63500"/>
                </a:lnTo>
                <a:lnTo>
                  <a:pt x="3079622" y="76200"/>
                </a:lnTo>
                <a:close/>
              </a:path>
              <a:path w="5772150" h="1409700">
                <a:moveTo>
                  <a:pt x="3980916" y="76200"/>
                </a:moveTo>
                <a:lnTo>
                  <a:pt x="3960317" y="76200"/>
                </a:lnTo>
                <a:lnTo>
                  <a:pt x="3949484" y="63500"/>
                </a:lnTo>
                <a:lnTo>
                  <a:pt x="3975455" y="63500"/>
                </a:lnTo>
                <a:lnTo>
                  <a:pt x="3983410" y="73406"/>
                </a:lnTo>
                <a:lnTo>
                  <a:pt x="3980916" y="76200"/>
                </a:lnTo>
                <a:close/>
              </a:path>
              <a:path w="5772150" h="1409700">
                <a:moveTo>
                  <a:pt x="4008145" y="76200"/>
                </a:moveTo>
                <a:lnTo>
                  <a:pt x="3985653" y="76200"/>
                </a:lnTo>
                <a:lnTo>
                  <a:pt x="3983410" y="73406"/>
                </a:lnTo>
                <a:lnTo>
                  <a:pt x="3992257" y="63500"/>
                </a:lnTo>
                <a:lnTo>
                  <a:pt x="4020096" y="63500"/>
                </a:lnTo>
                <a:lnTo>
                  <a:pt x="4008145" y="76200"/>
                </a:lnTo>
                <a:close/>
              </a:path>
              <a:path w="5772150" h="1409700">
                <a:moveTo>
                  <a:pt x="4973929" y="76200"/>
                </a:moveTo>
                <a:lnTo>
                  <a:pt x="4951285" y="76200"/>
                </a:lnTo>
                <a:lnTo>
                  <a:pt x="4932197" y="63500"/>
                </a:lnTo>
                <a:lnTo>
                  <a:pt x="4955527" y="63500"/>
                </a:lnTo>
                <a:lnTo>
                  <a:pt x="4973929" y="76200"/>
                </a:lnTo>
                <a:close/>
              </a:path>
              <a:path w="5772150" h="1409700">
                <a:moveTo>
                  <a:pt x="3985653" y="76200"/>
                </a:moveTo>
                <a:lnTo>
                  <a:pt x="3980916" y="76200"/>
                </a:lnTo>
                <a:lnTo>
                  <a:pt x="3983410" y="73406"/>
                </a:lnTo>
                <a:lnTo>
                  <a:pt x="3985653" y="76200"/>
                </a:lnTo>
                <a:close/>
              </a:path>
              <a:path w="5772150" h="1409700">
                <a:moveTo>
                  <a:pt x="2113483" y="88900"/>
                </a:moveTo>
                <a:lnTo>
                  <a:pt x="2053310" y="88900"/>
                </a:lnTo>
                <a:lnTo>
                  <a:pt x="2071992" y="76200"/>
                </a:lnTo>
                <a:lnTo>
                  <a:pt x="2133485" y="76200"/>
                </a:lnTo>
                <a:lnTo>
                  <a:pt x="2113483" y="88900"/>
                </a:lnTo>
                <a:close/>
              </a:path>
              <a:path w="5772150" h="1409700">
                <a:moveTo>
                  <a:pt x="2952356" y="88900"/>
                </a:moveTo>
                <a:lnTo>
                  <a:pt x="2894977" y="88900"/>
                </a:lnTo>
                <a:lnTo>
                  <a:pt x="2880791" y="76200"/>
                </a:lnTo>
                <a:lnTo>
                  <a:pt x="2939059" y="76200"/>
                </a:lnTo>
                <a:lnTo>
                  <a:pt x="2952356" y="88900"/>
                </a:lnTo>
                <a:close/>
              </a:path>
              <a:path w="5772150" h="1409700">
                <a:moveTo>
                  <a:pt x="3055353" y="88900"/>
                </a:moveTo>
                <a:lnTo>
                  <a:pt x="3027426" y="88900"/>
                </a:lnTo>
                <a:lnTo>
                  <a:pt x="3038538" y="76200"/>
                </a:lnTo>
                <a:lnTo>
                  <a:pt x="3067367" y="76200"/>
                </a:lnTo>
                <a:lnTo>
                  <a:pt x="3055353" y="88900"/>
                </a:lnTo>
                <a:close/>
              </a:path>
              <a:path w="5772150" h="1409700">
                <a:moveTo>
                  <a:pt x="3983050" y="88900"/>
                </a:moveTo>
                <a:lnTo>
                  <a:pt x="3970566" y="76200"/>
                </a:lnTo>
                <a:lnTo>
                  <a:pt x="3996728" y="76200"/>
                </a:lnTo>
                <a:lnTo>
                  <a:pt x="3983050" y="88900"/>
                </a:lnTo>
                <a:close/>
              </a:path>
              <a:path w="5772150" h="1409700">
                <a:moveTo>
                  <a:pt x="5008079" y="88900"/>
                </a:moveTo>
                <a:lnTo>
                  <a:pt x="4969344" y="88900"/>
                </a:lnTo>
                <a:lnTo>
                  <a:pt x="4951120" y="76200"/>
                </a:lnTo>
                <a:lnTo>
                  <a:pt x="4991455" y="76200"/>
                </a:lnTo>
                <a:lnTo>
                  <a:pt x="5008079" y="88900"/>
                </a:lnTo>
                <a:close/>
              </a:path>
              <a:path w="5772150" h="1409700">
                <a:moveTo>
                  <a:pt x="2056587" y="101600"/>
                </a:moveTo>
                <a:lnTo>
                  <a:pt x="2017471" y="101600"/>
                </a:lnTo>
                <a:lnTo>
                  <a:pt x="2035124" y="88900"/>
                </a:lnTo>
                <a:lnTo>
                  <a:pt x="2075154" y="88900"/>
                </a:lnTo>
                <a:lnTo>
                  <a:pt x="2056587" y="101600"/>
                </a:lnTo>
                <a:close/>
              </a:path>
              <a:path w="5772150" h="1409700">
                <a:moveTo>
                  <a:pt x="2990672" y="101600"/>
                </a:moveTo>
                <a:lnTo>
                  <a:pt x="2949067" y="101600"/>
                </a:lnTo>
                <a:lnTo>
                  <a:pt x="2935846" y="88900"/>
                </a:lnTo>
                <a:lnTo>
                  <a:pt x="2978162" y="88900"/>
                </a:lnTo>
                <a:lnTo>
                  <a:pt x="2990672" y="101600"/>
                </a:lnTo>
                <a:close/>
              </a:path>
              <a:path w="5772150" h="1409700">
                <a:moveTo>
                  <a:pt x="3033229" y="101600"/>
                </a:moveTo>
                <a:lnTo>
                  <a:pt x="3006852" y="101600"/>
                </a:lnTo>
                <a:lnTo>
                  <a:pt x="3016859" y="88900"/>
                </a:lnTo>
                <a:lnTo>
                  <a:pt x="3044177" y="88900"/>
                </a:lnTo>
                <a:lnTo>
                  <a:pt x="3033229" y="101600"/>
                </a:lnTo>
                <a:close/>
              </a:path>
              <a:path w="5772150" h="1409700">
                <a:moveTo>
                  <a:pt x="5031244" y="101600"/>
                </a:moveTo>
                <a:lnTo>
                  <a:pt x="5002758" y="101600"/>
                </a:lnTo>
                <a:lnTo>
                  <a:pt x="4986337" y="88900"/>
                </a:lnTo>
                <a:lnTo>
                  <a:pt x="5023738" y="88900"/>
                </a:lnTo>
                <a:lnTo>
                  <a:pt x="5031244" y="101600"/>
                </a:lnTo>
                <a:close/>
              </a:path>
              <a:path w="5772150" h="1409700">
                <a:moveTo>
                  <a:pt x="2021166" y="114300"/>
                </a:moveTo>
                <a:lnTo>
                  <a:pt x="1967712" y="114300"/>
                </a:lnTo>
                <a:lnTo>
                  <a:pt x="1983740" y="101600"/>
                </a:lnTo>
                <a:lnTo>
                  <a:pt x="2038718" y="101600"/>
                </a:lnTo>
                <a:lnTo>
                  <a:pt x="2021166" y="114300"/>
                </a:lnTo>
                <a:close/>
              </a:path>
              <a:path w="5772150" h="1409700">
                <a:moveTo>
                  <a:pt x="3001835" y="114300"/>
                </a:moveTo>
                <a:lnTo>
                  <a:pt x="2986913" y="114300"/>
                </a:lnTo>
                <a:lnTo>
                  <a:pt x="2974492" y="101600"/>
                </a:lnTo>
                <a:lnTo>
                  <a:pt x="3013583" y="101600"/>
                </a:lnTo>
                <a:lnTo>
                  <a:pt x="3001835" y="114300"/>
                </a:lnTo>
                <a:close/>
              </a:path>
              <a:path w="5772150" h="1409700">
                <a:moveTo>
                  <a:pt x="5052250" y="114300"/>
                </a:moveTo>
                <a:lnTo>
                  <a:pt x="5025250" y="114300"/>
                </a:lnTo>
                <a:lnTo>
                  <a:pt x="5017884" y="101600"/>
                </a:lnTo>
                <a:lnTo>
                  <a:pt x="5045494" y="101600"/>
                </a:lnTo>
                <a:lnTo>
                  <a:pt x="5052250" y="114300"/>
                </a:lnTo>
                <a:close/>
              </a:path>
              <a:path w="5772150" h="1409700">
                <a:moveTo>
                  <a:pt x="1573555" y="127000"/>
                </a:moveTo>
                <a:lnTo>
                  <a:pt x="1283868" y="127000"/>
                </a:lnTo>
                <a:lnTo>
                  <a:pt x="1306334" y="114300"/>
                </a:lnTo>
                <a:lnTo>
                  <a:pt x="1543659" y="114300"/>
                </a:lnTo>
                <a:lnTo>
                  <a:pt x="1573555" y="127000"/>
                </a:lnTo>
                <a:close/>
              </a:path>
              <a:path w="5772150" h="1409700">
                <a:moveTo>
                  <a:pt x="1972144" y="127000"/>
                </a:moveTo>
                <a:lnTo>
                  <a:pt x="1937384" y="127000"/>
                </a:lnTo>
                <a:lnTo>
                  <a:pt x="1952256" y="114300"/>
                </a:lnTo>
                <a:lnTo>
                  <a:pt x="1988045" y="114300"/>
                </a:lnTo>
                <a:lnTo>
                  <a:pt x="1972144" y="127000"/>
                </a:lnTo>
                <a:close/>
              </a:path>
              <a:path w="5772150" h="1409700">
                <a:moveTo>
                  <a:pt x="5070970" y="127000"/>
                </a:moveTo>
                <a:lnTo>
                  <a:pt x="5051780" y="127000"/>
                </a:lnTo>
                <a:lnTo>
                  <a:pt x="5045417" y="114300"/>
                </a:lnTo>
                <a:lnTo>
                  <a:pt x="5064988" y="114300"/>
                </a:lnTo>
                <a:lnTo>
                  <a:pt x="5070970" y="127000"/>
                </a:lnTo>
                <a:close/>
              </a:path>
              <a:path w="5772150" h="1409700">
                <a:moveTo>
                  <a:pt x="1284490" y="139700"/>
                </a:moveTo>
                <a:lnTo>
                  <a:pt x="1111211" y="139700"/>
                </a:lnTo>
                <a:lnTo>
                  <a:pt x="1132039" y="127000"/>
                </a:lnTo>
                <a:lnTo>
                  <a:pt x="1306893" y="127000"/>
                </a:lnTo>
                <a:lnTo>
                  <a:pt x="1284490" y="139700"/>
                </a:lnTo>
                <a:close/>
              </a:path>
              <a:path w="5772150" h="1409700">
                <a:moveTo>
                  <a:pt x="1717738" y="139700"/>
                </a:moveTo>
                <a:lnTo>
                  <a:pt x="1572869" y="139700"/>
                </a:lnTo>
                <a:lnTo>
                  <a:pt x="1543050" y="127000"/>
                </a:lnTo>
                <a:lnTo>
                  <a:pt x="1689658" y="127000"/>
                </a:lnTo>
                <a:lnTo>
                  <a:pt x="1717738" y="139700"/>
                </a:lnTo>
                <a:close/>
              </a:path>
              <a:path w="5772150" h="1409700">
                <a:moveTo>
                  <a:pt x="1942363" y="139700"/>
                </a:moveTo>
                <a:lnTo>
                  <a:pt x="1909470" y="139700"/>
                </a:lnTo>
                <a:lnTo>
                  <a:pt x="1923122" y="127000"/>
                </a:lnTo>
                <a:lnTo>
                  <a:pt x="1957095" y="127000"/>
                </a:lnTo>
                <a:lnTo>
                  <a:pt x="1942363" y="139700"/>
                </a:lnTo>
                <a:close/>
              </a:path>
              <a:path w="5772150" h="1409700">
                <a:moveTo>
                  <a:pt x="5087315" y="139700"/>
                </a:moveTo>
                <a:lnTo>
                  <a:pt x="5068887" y="139700"/>
                </a:lnTo>
                <a:lnTo>
                  <a:pt x="5063312" y="127000"/>
                </a:lnTo>
                <a:lnTo>
                  <a:pt x="5082133" y="127000"/>
                </a:lnTo>
                <a:lnTo>
                  <a:pt x="5087315" y="139700"/>
                </a:lnTo>
                <a:close/>
              </a:path>
              <a:path w="5772150" h="1409700">
                <a:moveTo>
                  <a:pt x="1112723" y="152400"/>
                </a:moveTo>
                <a:lnTo>
                  <a:pt x="1030325" y="152400"/>
                </a:lnTo>
                <a:lnTo>
                  <a:pt x="1050163" y="139700"/>
                </a:lnTo>
                <a:lnTo>
                  <a:pt x="1133487" y="139700"/>
                </a:lnTo>
                <a:lnTo>
                  <a:pt x="1112723" y="152400"/>
                </a:lnTo>
                <a:close/>
              </a:path>
              <a:path w="5772150" h="1409700">
                <a:moveTo>
                  <a:pt x="1825739" y="152400"/>
                </a:moveTo>
                <a:lnTo>
                  <a:pt x="1716316" y="152400"/>
                </a:lnTo>
                <a:lnTo>
                  <a:pt x="1688312" y="139700"/>
                </a:lnTo>
                <a:lnTo>
                  <a:pt x="1799424" y="139700"/>
                </a:lnTo>
                <a:lnTo>
                  <a:pt x="1825739" y="152400"/>
                </a:lnTo>
                <a:close/>
              </a:path>
              <a:path w="5772150" h="1409700">
                <a:moveTo>
                  <a:pt x="1890331" y="165100"/>
                </a:moveTo>
                <a:lnTo>
                  <a:pt x="1872437" y="165100"/>
                </a:lnTo>
                <a:lnTo>
                  <a:pt x="1884057" y="152400"/>
                </a:lnTo>
                <a:lnTo>
                  <a:pt x="1896440" y="139700"/>
                </a:lnTo>
                <a:lnTo>
                  <a:pt x="1928545" y="139700"/>
                </a:lnTo>
                <a:lnTo>
                  <a:pt x="1915045" y="152400"/>
                </a:lnTo>
                <a:lnTo>
                  <a:pt x="1902536" y="152400"/>
                </a:lnTo>
                <a:lnTo>
                  <a:pt x="1890331" y="165100"/>
                </a:lnTo>
                <a:close/>
              </a:path>
              <a:path w="5772150" h="1409700">
                <a:moveTo>
                  <a:pt x="5101196" y="152400"/>
                </a:moveTo>
                <a:lnTo>
                  <a:pt x="5083505" y="152400"/>
                </a:lnTo>
                <a:lnTo>
                  <a:pt x="5078755" y="139700"/>
                </a:lnTo>
                <a:lnTo>
                  <a:pt x="5096852" y="139700"/>
                </a:lnTo>
                <a:lnTo>
                  <a:pt x="5101196" y="152400"/>
                </a:lnTo>
                <a:close/>
              </a:path>
              <a:path w="5772150" h="1409700">
                <a:moveTo>
                  <a:pt x="1032306" y="165100"/>
                </a:moveTo>
                <a:lnTo>
                  <a:pt x="953655" y="165100"/>
                </a:lnTo>
                <a:lnTo>
                  <a:pt x="972400" y="152400"/>
                </a:lnTo>
                <a:lnTo>
                  <a:pt x="1052093" y="152400"/>
                </a:lnTo>
                <a:lnTo>
                  <a:pt x="1032306" y="165100"/>
                </a:lnTo>
                <a:close/>
              </a:path>
              <a:path w="5772150" h="1409700">
                <a:moveTo>
                  <a:pt x="1872437" y="165100"/>
                </a:moveTo>
                <a:lnTo>
                  <a:pt x="1823681" y="165100"/>
                </a:lnTo>
                <a:lnTo>
                  <a:pt x="1797443" y="152400"/>
                </a:lnTo>
                <a:lnTo>
                  <a:pt x="1876882" y="152400"/>
                </a:lnTo>
                <a:lnTo>
                  <a:pt x="1872437" y="165100"/>
                </a:lnTo>
                <a:close/>
              </a:path>
              <a:path w="5772150" h="1409700">
                <a:moveTo>
                  <a:pt x="5109019" y="165100"/>
                </a:moveTo>
                <a:lnTo>
                  <a:pt x="5095519" y="165100"/>
                </a:lnTo>
                <a:lnTo>
                  <a:pt x="5091633" y="152400"/>
                </a:lnTo>
                <a:lnTo>
                  <a:pt x="5105260" y="152400"/>
                </a:lnTo>
                <a:lnTo>
                  <a:pt x="5109019" y="165100"/>
                </a:lnTo>
                <a:close/>
              </a:path>
              <a:path w="5772150" h="1409700">
                <a:moveTo>
                  <a:pt x="956132" y="177800"/>
                </a:moveTo>
                <a:lnTo>
                  <a:pt x="899185" y="177800"/>
                </a:lnTo>
                <a:lnTo>
                  <a:pt x="917041" y="165100"/>
                </a:lnTo>
                <a:lnTo>
                  <a:pt x="974826" y="165100"/>
                </a:lnTo>
                <a:lnTo>
                  <a:pt x="956132" y="177800"/>
                </a:lnTo>
                <a:close/>
              </a:path>
              <a:path w="5772150" h="1409700">
                <a:moveTo>
                  <a:pt x="5118430" y="177800"/>
                </a:moveTo>
                <a:lnTo>
                  <a:pt x="5104891" y="177800"/>
                </a:lnTo>
                <a:lnTo>
                  <a:pt x="5101894" y="165100"/>
                </a:lnTo>
                <a:lnTo>
                  <a:pt x="5113540" y="165100"/>
                </a:lnTo>
                <a:lnTo>
                  <a:pt x="5118430" y="177800"/>
                </a:lnTo>
                <a:close/>
              </a:path>
              <a:path w="5772150" h="1409700">
                <a:moveTo>
                  <a:pt x="5118430" y="177800"/>
                </a:moveTo>
                <a:lnTo>
                  <a:pt x="5113540" y="165100"/>
                </a:lnTo>
                <a:lnTo>
                  <a:pt x="5115880" y="166157"/>
                </a:lnTo>
                <a:lnTo>
                  <a:pt x="5118430" y="177800"/>
                </a:lnTo>
                <a:close/>
              </a:path>
              <a:path w="5772150" h="1409700">
                <a:moveTo>
                  <a:pt x="5115880" y="166157"/>
                </a:moveTo>
                <a:lnTo>
                  <a:pt x="5113540" y="165100"/>
                </a:lnTo>
                <a:lnTo>
                  <a:pt x="5115648" y="165100"/>
                </a:lnTo>
                <a:lnTo>
                  <a:pt x="5115880" y="166157"/>
                </a:lnTo>
                <a:close/>
              </a:path>
              <a:path w="5772150" h="1409700">
                <a:moveTo>
                  <a:pt x="5141633" y="177800"/>
                </a:moveTo>
                <a:lnTo>
                  <a:pt x="5118430" y="177800"/>
                </a:lnTo>
                <a:lnTo>
                  <a:pt x="5115880" y="166157"/>
                </a:lnTo>
                <a:lnTo>
                  <a:pt x="5141633" y="177800"/>
                </a:lnTo>
                <a:close/>
              </a:path>
              <a:path w="5772150" h="1409700">
                <a:moveTo>
                  <a:pt x="902081" y="190500"/>
                </a:moveTo>
                <a:lnTo>
                  <a:pt x="847534" y="190500"/>
                </a:lnTo>
                <a:lnTo>
                  <a:pt x="864438" y="177800"/>
                </a:lnTo>
                <a:lnTo>
                  <a:pt x="919860" y="177800"/>
                </a:lnTo>
                <a:lnTo>
                  <a:pt x="902081" y="190500"/>
                </a:lnTo>
                <a:close/>
              </a:path>
              <a:path w="5772150" h="1409700">
                <a:moveTo>
                  <a:pt x="5248973" y="190500"/>
                </a:moveTo>
                <a:lnTo>
                  <a:pt x="5140337" y="190500"/>
                </a:lnTo>
                <a:lnTo>
                  <a:pt x="5109044" y="177800"/>
                </a:lnTo>
                <a:lnTo>
                  <a:pt x="5222963" y="177800"/>
                </a:lnTo>
                <a:lnTo>
                  <a:pt x="5248973" y="190500"/>
                </a:lnTo>
                <a:close/>
              </a:path>
              <a:path w="5772150" h="1409700">
                <a:moveTo>
                  <a:pt x="850861" y="203200"/>
                </a:moveTo>
                <a:lnTo>
                  <a:pt x="798893" y="203200"/>
                </a:lnTo>
                <a:lnTo>
                  <a:pt x="814755" y="190500"/>
                </a:lnTo>
                <a:lnTo>
                  <a:pt x="867689" y="190500"/>
                </a:lnTo>
                <a:lnTo>
                  <a:pt x="850861" y="203200"/>
                </a:lnTo>
                <a:close/>
              </a:path>
              <a:path w="5772150" h="1409700">
                <a:moveTo>
                  <a:pt x="5299189" y="203200"/>
                </a:moveTo>
                <a:lnTo>
                  <a:pt x="5246903" y="203200"/>
                </a:lnTo>
                <a:lnTo>
                  <a:pt x="5220995" y="190500"/>
                </a:lnTo>
                <a:lnTo>
                  <a:pt x="5274398" y="190500"/>
                </a:lnTo>
                <a:lnTo>
                  <a:pt x="5299189" y="203200"/>
                </a:lnTo>
                <a:close/>
              </a:path>
              <a:path w="5772150" h="1409700">
                <a:moveTo>
                  <a:pt x="802690" y="215900"/>
                </a:moveTo>
                <a:lnTo>
                  <a:pt x="768210" y="215900"/>
                </a:lnTo>
                <a:lnTo>
                  <a:pt x="783374" y="203200"/>
                </a:lnTo>
                <a:lnTo>
                  <a:pt x="818476" y="203200"/>
                </a:lnTo>
                <a:lnTo>
                  <a:pt x="802690" y="215900"/>
                </a:lnTo>
                <a:close/>
              </a:path>
              <a:path w="5772150" h="1409700">
                <a:moveTo>
                  <a:pt x="5369585" y="215900"/>
                </a:moveTo>
                <a:lnTo>
                  <a:pt x="5296687" y="215900"/>
                </a:lnTo>
                <a:lnTo>
                  <a:pt x="5271998" y="203200"/>
                </a:lnTo>
                <a:lnTo>
                  <a:pt x="5346801" y="203200"/>
                </a:lnTo>
                <a:lnTo>
                  <a:pt x="5369585" y="215900"/>
                </a:lnTo>
                <a:close/>
              </a:path>
              <a:path w="5772150" h="1409700">
                <a:moveTo>
                  <a:pt x="772350" y="228600"/>
                </a:moveTo>
                <a:lnTo>
                  <a:pt x="724966" y="228600"/>
                </a:lnTo>
                <a:lnTo>
                  <a:pt x="739013" y="215900"/>
                </a:lnTo>
                <a:lnTo>
                  <a:pt x="787425" y="215900"/>
                </a:lnTo>
                <a:lnTo>
                  <a:pt x="772350" y="228600"/>
                </a:lnTo>
                <a:close/>
              </a:path>
              <a:path w="5772150" h="1409700">
                <a:moveTo>
                  <a:pt x="5412943" y="228600"/>
                </a:moveTo>
                <a:lnTo>
                  <a:pt x="5366384" y="228600"/>
                </a:lnTo>
                <a:lnTo>
                  <a:pt x="5343728" y="215900"/>
                </a:lnTo>
                <a:lnTo>
                  <a:pt x="5391645" y="215900"/>
                </a:lnTo>
                <a:lnTo>
                  <a:pt x="5412943" y="228600"/>
                </a:lnTo>
                <a:close/>
              </a:path>
              <a:path w="5772150" h="1409700">
                <a:moveTo>
                  <a:pt x="729678" y="241300"/>
                </a:moveTo>
                <a:lnTo>
                  <a:pt x="698080" y="241300"/>
                </a:lnTo>
                <a:lnTo>
                  <a:pt x="711327" y="228600"/>
                </a:lnTo>
                <a:lnTo>
                  <a:pt x="743610" y="228600"/>
                </a:lnTo>
                <a:lnTo>
                  <a:pt x="729678" y="241300"/>
                </a:lnTo>
                <a:close/>
              </a:path>
              <a:path w="5772150" h="1409700">
                <a:moveTo>
                  <a:pt x="5453214" y="241300"/>
                </a:moveTo>
                <a:lnTo>
                  <a:pt x="5409234" y="241300"/>
                </a:lnTo>
                <a:lnTo>
                  <a:pt x="5388063" y="228600"/>
                </a:lnTo>
                <a:lnTo>
                  <a:pt x="5433479" y="228600"/>
                </a:lnTo>
                <a:lnTo>
                  <a:pt x="5453214" y="241300"/>
                </a:lnTo>
                <a:close/>
              </a:path>
              <a:path w="5772150" h="1409700">
                <a:moveTo>
                  <a:pt x="703186" y="254000"/>
                </a:moveTo>
                <a:lnTo>
                  <a:pt x="672782" y="254000"/>
                </a:lnTo>
                <a:lnTo>
                  <a:pt x="685228" y="241300"/>
                </a:lnTo>
                <a:lnTo>
                  <a:pt x="716330" y="241300"/>
                </a:lnTo>
                <a:lnTo>
                  <a:pt x="703186" y="254000"/>
                </a:lnTo>
                <a:close/>
              </a:path>
              <a:path w="5772150" h="1409700">
                <a:moveTo>
                  <a:pt x="5507393" y="266700"/>
                </a:moveTo>
                <a:lnTo>
                  <a:pt x="5485269" y="266700"/>
                </a:lnTo>
                <a:lnTo>
                  <a:pt x="5467375" y="254000"/>
                </a:lnTo>
                <a:lnTo>
                  <a:pt x="5448934" y="254000"/>
                </a:lnTo>
                <a:lnTo>
                  <a:pt x="5429338" y="241300"/>
                </a:lnTo>
                <a:lnTo>
                  <a:pt x="5472137" y="241300"/>
                </a:lnTo>
                <a:lnTo>
                  <a:pt x="5490197" y="254000"/>
                </a:lnTo>
                <a:lnTo>
                  <a:pt x="5507393" y="266700"/>
                </a:lnTo>
                <a:close/>
              </a:path>
              <a:path w="5772150" h="1409700">
                <a:moveTo>
                  <a:pt x="678345" y="266700"/>
                </a:moveTo>
                <a:lnTo>
                  <a:pt x="649160" y="266700"/>
                </a:lnTo>
                <a:lnTo>
                  <a:pt x="660755" y="254000"/>
                </a:lnTo>
                <a:lnTo>
                  <a:pt x="690664" y="254000"/>
                </a:lnTo>
                <a:lnTo>
                  <a:pt x="678345" y="266700"/>
                </a:lnTo>
                <a:close/>
              </a:path>
              <a:path w="5772150" h="1409700">
                <a:moveTo>
                  <a:pt x="655193" y="279400"/>
                </a:moveTo>
                <a:lnTo>
                  <a:pt x="627240" y="279400"/>
                </a:lnTo>
                <a:lnTo>
                  <a:pt x="637984" y="266700"/>
                </a:lnTo>
                <a:lnTo>
                  <a:pt x="666673" y="266700"/>
                </a:lnTo>
                <a:lnTo>
                  <a:pt x="655193" y="279400"/>
                </a:lnTo>
                <a:close/>
              </a:path>
              <a:path w="5772150" h="1409700">
                <a:moveTo>
                  <a:pt x="5539041" y="279400"/>
                </a:moveTo>
                <a:lnTo>
                  <a:pt x="5502109" y="279400"/>
                </a:lnTo>
                <a:lnTo>
                  <a:pt x="5485091" y="266700"/>
                </a:lnTo>
                <a:lnTo>
                  <a:pt x="5523699" y="266700"/>
                </a:lnTo>
                <a:lnTo>
                  <a:pt x="5539041" y="279400"/>
                </a:lnTo>
                <a:close/>
              </a:path>
              <a:path w="5772150" h="1409700">
                <a:moveTo>
                  <a:pt x="623785" y="292100"/>
                </a:moveTo>
                <a:lnTo>
                  <a:pt x="607098" y="292100"/>
                </a:lnTo>
                <a:lnTo>
                  <a:pt x="616940" y="279400"/>
                </a:lnTo>
                <a:lnTo>
                  <a:pt x="633945" y="279400"/>
                </a:lnTo>
                <a:lnTo>
                  <a:pt x="623785" y="292100"/>
                </a:lnTo>
                <a:close/>
              </a:path>
              <a:path w="5772150" h="1409700">
                <a:moveTo>
                  <a:pt x="5553506" y="292100"/>
                </a:moveTo>
                <a:lnTo>
                  <a:pt x="5532996" y="292100"/>
                </a:lnTo>
                <a:lnTo>
                  <a:pt x="5517819" y="279400"/>
                </a:lnTo>
                <a:lnTo>
                  <a:pt x="5546407" y="279400"/>
                </a:lnTo>
                <a:lnTo>
                  <a:pt x="5553506" y="292100"/>
                </a:lnTo>
                <a:close/>
              </a:path>
              <a:path w="5772150" h="1409700">
                <a:moveTo>
                  <a:pt x="605155" y="304800"/>
                </a:moveTo>
                <a:lnTo>
                  <a:pt x="588771" y="304800"/>
                </a:lnTo>
                <a:lnTo>
                  <a:pt x="597700" y="292100"/>
                </a:lnTo>
                <a:lnTo>
                  <a:pt x="614387" y="292100"/>
                </a:lnTo>
                <a:lnTo>
                  <a:pt x="605155" y="304800"/>
                </a:lnTo>
                <a:close/>
              </a:path>
              <a:path w="5772150" h="1409700">
                <a:moveTo>
                  <a:pt x="614235" y="304800"/>
                </a:moveTo>
                <a:lnTo>
                  <a:pt x="614387" y="292100"/>
                </a:lnTo>
                <a:lnTo>
                  <a:pt x="623938" y="292100"/>
                </a:lnTo>
                <a:lnTo>
                  <a:pt x="614235" y="304800"/>
                </a:lnTo>
                <a:close/>
              </a:path>
              <a:path w="5772150" h="1409700">
                <a:moveTo>
                  <a:pt x="5573318" y="304800"/>
                </a:moveTo>
                <a:lnTo>
                  <a:pt x="5553544" y="304800"/>
                </a:lnTo>
                <a:lnTo>
                  <a:pt x="5546813" y="292100"/>
                </a:lnTo>
                <a:lnTo>
                  <a:pt x="5566968" y="292100"/>
                </a:lnTo>
                <a:lnTo>
                  <a:pt x="5573318" y="304800"/>
                </a:lnTo>
                <a:close/>
              </a:path>
              <a:path w="5772150" h="1409700">
                <a:moveTo>
                  <a:pt x="596544" y="317500"/>
                </a:moveTo>
                <a:lnTo>
                  <a:pt x="572325" y="317500"/>
                </a:lnTo>
                <a:lnTo>
                  <a:pt x="580313" y="304800"/>
                </a:lnTo>
                <a:lnTo>
                  <a:pt x="605307" y="304800"/>
                </a:lnTo>
                <a:lnTo>
                  <a:pt x="596544" y="317500"/>
                </a:lnTo>
                <a:close/>
              </a:path>
              <a:path w="5772150" h="1409700">
                <a:moveTo>
                  <a:pt x="5590870" y="317500"/>
                </a:moveTo>
                <a:lnTo>
                  <a:pt x="5571858" y="317500"/>
                </a:lnTo>
                <a:lnTo>
                  <a:pt x="5565889" y="304800"/>
                </a:lnTo>
                <a:lnTo>
                  <a:pt x="5585282" y="304800"/>
                </a:lnTo>
                <a:lnTo>
                  <a:pt x="5590870" y="317500"/>
                </a:lnTo>
                <a:close/>
              </a:path>
              <a:path w="5772150" h="1409700">
                <a:moveTo>
                  <a:pt x="567004" y="342900"/>
                </a:moveTo>
                <a:lnTo>
                  <a:pt x="551319" y="342900"/>
                </a:lnTo>
                <a:lnTo>
                  <a:pt x="557822" y="330200"/>
                </a:lnTo>
                <a:lnTo>
                  <a:pt x="564832" y="317500"/>
                </a:lnTo>
                <a:lnTo>
                  <a:pt x="588594" y="317500"/>
                </a:lnTo>
                <a:lnTo>
                  <a:pt x="580783" y="330200"/>
                </a:lnTo>
                <a:lnTo>
                  <a:pt x="573824" y="330200"/>
                </a:lnTo>
                <a:lnTo>
                  <a:pt x="567004" y="342900"/>
                </a:lnTo>
                <a:close/>
              </a:path>
              <a:path w="5772150" h="1409700">
                <a:moveTo>
                  <a:pt x="5606072" y="330200"/>
                </a:moveTo>
                <a:lnTo>
                  <a:pt x="5587796" y="330200"/>
                </a:lnTo>
                <a:lnTo>
                  <a:pt x="5582615" y="317500"/>
                </a:lnTo>
                <a:lnTo>
                  <a:pt x="5601271" y="317500"/>
                </a:lnTo>
                <a:lnTo>
                  <a:pt x="5606072" y="330200"/>
                </a:lnTo>
                <a:close/>
              </a:path>
              <a:path w="5772150" h="1409700">
                <a:moveTo>
                  <a:pt x="5614847" y="342900"/>
                </a:moveTo>
                <a:lnTo>
                  <a:pt x="5601271" y="342900"/>
                </a:lnTo>
                <a:lnTo>
                  <a:pt x="5596902" y="330200"/>
                </a:lnTo>
                <a:lnTo>
                  <a:pt x="5610593" y="330200"/>
                </a:lnTo>
                <a:lnTo>
                  <a:pt x="5614847" y="342900"/>
                </a:lnTo>
                <a:close/>
              </a:path>
              <a:path w="5772150" h="1409700">
                <a:moveTo>
                  <a:pt x="555282" y="355600"/>
                </a:moveTo>
                <a:lnTo>
                  <a:pt x="539851" y="355600"/>
                </a:lnTo>
                <a:lnTo>
                  <a:pt x="545325" y="342900"/>
                </a:lnTo>
                <a:lnTo>
                  <a:pt x="561073" y="342900"/>
                </a:lnTo>
                <a:lnTo>
                  <a:pt x="555282" y="355600"/>
                </a:lnTo>
                <a:close/>
              </a:path>
              <a:path w="5772150" h="1409700">
                <a:moveTo>
                  <a:pt x="5625884" y="355600"/>
                </a:moveTo>
                <a:lnTo>
                  <a:pt x="5608840" y="355600"/>
                </a:lnTo>
                <a:lnTo>
                  <a:pt x="5605043" y="342900"/>
                </a:lnTo>
                <a:lnTo>
                  <a:pt x="5622493" y="342900"/>
                </a:lnTo>
                <a:lnTo>
                  <a:pt x="5625884" y="355600"/>
                </a:lnTo>
                <a:close/>
              </a:path>
              <a:path w="5772150" h="1409700">
                <a:moveTo>
                  <a:pt x="538086" y="381000"/>
                </a:moveTo>
                <a:lnTo>
                  <a:pt x="526630" y="381000"/>
                </a:lnTo>
                <a:lnTo>
                  <a:pt x="530491" y="368300"/>
                </a:lnTo>
                <a:lnTo>
                  <a:pt x="534898" y="355600"/>
                </a:lnTo>
                <a:lnTo>
                  <a:pt x="550379" y="355600"/>
                </a:lnTo>
                <a:lnTo>
                  <a:pt x="545630" y="368300"/>
                </a:lnTo>
                <a:lnTo>
                  <a:pt x="541769" y="368300"/>
                </a:lnTo>
                <a:lnTo>
                  <a:pt x="538086" y="381000"/>
                </a:lnTo>
                <a:close/>
              </a:path>
              <a:path w="5772150" h="1409700">
                <a:moveTo>
                  <a:pt x="5631776" y="368300"/>
                </a:moveTo>
                <a:lnTo>
                  <a:pt x="5618048" y="368300"/>
                </a:lnTo>
                <a:lnTo>
                  <a:pt x="5615114" y="355600"/>
                </a:lnTo>
                <a:lnTo>
                  <a:pt x="5628982" y="355600"/>
                </a:lnTo>
                <a:lnTo>
                  <a:pt x="5631776" y="368300"/>
                </a:lnTo>
                <a:close/>
              </a:path>
              <a:path w="5772150" h="1409700">
                <a:moveTo>
                  <a:pt x="5638291" y="381000"/>
                </a:moveTo>
                <a:lnTo>
                  <a:pt x="5624639" y="381000"/>
                </a:lnTo>
                <a:lnTo>
                  <a:pt x="5622594" y="368300"/>
                </a:lnTo>
                <a:lnTo>
                  <a:pt x="5636437" y="368300"/>
                </a:lnTo>
                <a:lnTo>
                  <a:pt x="5638291" y="381000"/>
                </a:lnTo>
                <a:close/>
              </a:path>
              <a:path w="5772150" h="1409700">
                <a:moveTo>
                  <a:pt x="532688" y="393700"/>
                </a:moveTo>
                <a:lnTo>
                  <a:pt x="520611" y="393700"/>
                </a:lnTo>
                <a:lnTo>
                  <a:pt x="523328" y="381000"/>
                </a:lnTo>
                <a:lnTo>
                  <a:pt x="535279" y="381000"/>
                </a:lnTo>
                <a:lnTo>
                  <a:pt x="532688" y="393700"/>
                </a:lnTo>
                <a:close/>
              </a:path>
              <a:path w="5772150" h="1409700">
                <a:moveTo>
                  <a:pt x="5641022" y="393700"/>
                </a:moveTo>
                <a:lnTo>
                  <a:pt x="5628589" y="393700"/>
                </a:lnTo>
                <a:lnTo>
                  <a:pt x="5627471" y="381000"/>
                </a:lnTo>
                <a:lnTo>
                  <a:pt x="5639828" y="381000"/>
                </a:lnTo>
                <a:lnTo>
                  <a:pt x="5641022" y="393700"/>
                </a:lnTo>
                <a:close/>
              </a:path>
              <a:path w="5772150" h="1409700">
                <a:moveTo>
                  <a:pt x="530796" y="406400"/>
                </a:moveTo>
                <a:lnTo>
                  <a:pt x="517626" y="406400"/>
                </a:lnTo>
                <a:lnTo>
                  <a:pt x="518490" y="393700"/>
                </a:lnTo>
                <a:lnTo>
                  <a:pt x="532815" y="393700"/>
                </a:lnTo>
                <a:lnTo>
                  <a:pt x="530796" y="406400"/>
                </a:lnTo>
                <a:close/>
              </a:path>
              <a:path w="5772150" h="1409700">
                <a:moveTo>
                  <a:pt x="5642584" y="406400"/>
                </a:moveTo>
                <a:lnTo>
                  <a:pt x="5629744" y="406400"/>
                </a:lnTo>
                <a:lnTo>
                  <a:pt x="5629262" y="393700"/>
                </a:lnTo>
                <a:lnTo>
                  <a:pt x="5642406" y="393700"/>
                </a:lnTo>
                <a:lnTo>
                  <a:pt x="5642584" y="406400"/>
                </a:lnTo>
                <a:close/>
              </a:path>
              <a:path w="5772150" h="1409700">
                <a:moveTo>
                  <a:pt x="528662" y="419100"/>
                </a:moveTo>
                <a:lnTo>
                  <a:pt x="516001" y="419100"/>
                </a:lnTo>
                <a:lnTo>
                  <a:pt x="516394" y="406400"/>
                </a:lnTo>
                <a:lnTo>
                  <a:pt x="529031" y="406400"/>
                </a:lnTo>
                <a:lnTo>
                  <a:pt x="528662" y="419100"/>
                </a:lnTo>
                <a:close/>
              </a:path>
              <a:path w="5772150" h="1409700">
                <a:moveTo>
                  <a:pt x="5641555" y="419100"/>
                </a:moveTo>
                <a:lnTo>
                  <a:pt x="5628970" y="419100"/>
                </a:lnTo>
                <a:lnTo>
                  <a:pt x="5629681" y="406400"/>
                </a:lnTo>
                <a:lnTo>
                  <a:pt x="5642330" y="406400"/>
                </a:lnTo>
                <a:lnTo>
                  <a:pt x="5641555" y="419100"/>
                </a:lnTo>
                <a:close/>
              </a:path>
              <a:path w="5772150" h="1409700">
                <a:moveTo>
                  <a:pt x="528523" y="431800"/>
                </a:moveTo>
                <a:lnTo>
                  <a:pt x="515835" y="431800"/>
                </a:lnTo>
                <a:lnTo>
                  <a:pt x="515696" y="419100"/>
                </a:lnTo>
                <a:lnTo>
                  <a:pt x="528396" y="419100"/>
                </a:lnTo>
                <a:lnTo>
                  <a:pt x="528523" y="431800"/>
                </a:lnTo>
                <a:close/>
              </a:path>
              <a:path w="5772150" h="1409700">
                <a:moveTo>
                  <a:pt x="5636285" y="444500"/>
                </a:moveTo>
                <a:lnTo>
                  <a:pt x="5621972" y="444500"/>
                </a:lnTo>
                <a:lnTo>
                  <a:pt x="5624525" y="431800"/>
                </a:lnTo>
                <a:lnTo>
                  <a:pt x="5626328" y="431800"/>
                </a:lnTo>
                <a:lnTo>
                  <a:pt x="5627966" y="419100"/>
                </a:lnTo>
                <a:lnTo>
                  <a:pt x="5640285" y="419100"/>
                </a:lnTo>
                <a:lnTo>
                  <a:pt x="5638533" y="431800"/>
                </a:lnTo>
                <a:lnTo>
                  <a:pt x="5636285" y="444500"/>
                </a:lnTo>
                <a:close/>
              </a:path>
              <a:path w="5772150" h="1409700">
                <a:moveTo>
                  <a:pt x="530352" y="444500"/>
                </a:moveTo>
                <a:lnTo>
                  <a:pt x="516928" y="444500"/>
                </a:lnTo>
                <a:lnTo>
                  <a:pt x="516242" y="431800"/>
                </a:lnTo>
                <a:lnTo>
                  <a:pt x="529450" y="431800"/>
                </a:lnTo>
                <a:lnTo>
                  <a:pt x="530352" y="444500"/>
                </a:lnTo>
                <a:close/>
              </a:path>
              <a:path w="5772150" h="1409700">
                <a:moveTo>
                  <a:pt x="532765" y="457200"/>
                </a:moveTo>
                <a:lnTo>
                  <a:pt x="520572" y="457200"/>
                </a:lnTo>
                <a:lnTo>
                  <a:pt x="519087" y="444500"/>
                </a:lnTo>
                <a:lnTo>
                  <a:pt x="531368" y="444500"/>
                </a:lnTo>
                <a:lnTo>
                  <a:pt x="532765" y="457200"/>
                </a:lnTo>
                <a:close/>
              </a:path>
              <a:path w="5772150" h="1409700">
                <a:moveTo>
                  <a:pt x="5630405" y="457200"/>
                </a:moveTo>
                <a:lnTo>
                  <a:pt x="5612244" y="457200"/>
                </a:lnTo>
                <a:lnTo>
                  <a:pt x="5616105" y="444500"/>
                </a:lnTo>
                <a:lnTo>
                  <a:pt x="5633580" y="444500"/>
                </a:lnTo>
                <a:lnTo>
                  <a:pt x="5630405" y="457200"/>
                </a:lnTo>
                <a:close/>
              </a:path>
              <a:path w="5772150" h="1409700">
                <a:moveTo>
                  <a:pt x="524256" y="469900"/>
                </a:moveTo>
                <a:lnTo>
                  <a:pt x="470916" y="469900"/>
                </a:lnTo>
                <a:lnTo>
                  <a:pt x="497738" y="457200"/>
                </a:lnTo>
                <a:lnTo>
                  <a:pt x="522312" y="457200"/>
                </a:lnTo>
                <a:lnTo>
                  <a:pt x="524256" y="469900"/>
                </a:lnTo>
                <a:close/>
              </a:path>
              <a:path w="5772150" h="1409700">
                <a:moveTo>
                  <a:pt x="524256" y="469900"/>
                </a:moveTo>
                <a:lnTo>
                  <a:pt x="522312" y="457200"/>
                </a:lnTo>
                <a:lnTo>
                  <a:pt x="526072" y="457200"/>
                </a:lnTo>
                <a:lnTo>
                  <a:pt x="524256" y="469900"/>
                </a:lnTo>
                <a:close/>
              </a:path>
              <a:path w="5772150" h="1409700">
                <a:moveTo>
                  <a:pt x="537718" y="469900"/>
                </a:moveTo>
                <a:lnTo>
                  <a:pt x="524256" y="469900"/>
                </a:lnTo>
                <a:lnTo>
                  <a:pt x="526072" y="457200"/>
                </a:lnTo>
                <a:lnTo>
                  <a:pt x="534238" y="457200"/>
                </a:lnTo>
                <a:lnTo>
                  <a:pt x="537718" y="469900"/>
                </a:lnTo>
                <a:close/>
              </a:path>
              <a:path w="5772150" h="1409700">
                <a:moveTo>
                  <a:pt x="5618251" y="469900"/>
                </a:moveTo>
                <a:lnTo>
                  <a:pt x="5603646" y="469900"/>
                </a:lnTo>
                <a:lnTo>
                  <a:pt x="5608345" y="457200"/>
                </a:lnTo>
                <a:lnTo>
                  <a:pt x="5622734" y="457200"/>
                </a:lnTo>
                <a:lnTo>
                  <a:pt x="5618251" y="469900"/>
                </a:lnTo>
                <a:close/>
              </a:path>
              <a:path w="5772150" h="1409700">
                <a:moveTo>
                  <a:pt x="471703" y="482600"/>
                </a:moveTo>
                <a:lnTo>
                  <a:pt x="343865" y="482600"/>
                </a:lnTo>
                <a:lnTo>
                  <a:pt x="368236" y="469900"/>
                </a:lnTo>
                <a:lnTo>
                  <a:pt x="498424" y="469900"/>
                </a:lnTo>
                <a:lnTo>
                  <a:pt x="471703" y="482600"/>
                </a:lnTo>
                <a:close/>
              </a:path>
              <a:path w="5772150" h="1409700">
                <a:moveTo>
                  <a:pt x="5608040" y="482600"/>
                </a:moveTo>
                <a:lnTo>
                  <a:pt x="5593372" y="482600"/>
                </a:lnTo>
                <a:lnTo>
                  <a:pt x="5598909" y="469900"/>
                </a:lnTo>
                <a:lnTo>
                  <a:pt x="5613349" y="469900"/>
                </a:lnTo>
                <a:lnTo>
                  <a:pt x="5608040" y="482600"/>
                </a:lnTo>
                <a:close/>
              </a:path>
              <a:path w="5772150" h="1409700">
                <a:moveTo>
                  <a:pt x="345732" y="495300"/>
                </a:moveTo>
                <a:lnTo>
                  <a:pt x="274383" y="495300"/>
                </a:lnTo>
                <a:lnTo>
                  <a:pt x="296913" y="482600"/>
                </a:lnTo>
                <a:lnTo>
                  <a:pt x="369989" y="482600"/>
                </a:lnTo>
                <a:lnTo>
                  <a:pt x="345732" y="495300"/>
                </a:lnTo>
                <a:close/>
              </a:path>
              <a:path w="5772150" h="1409700">
                <a:moveTo>
                  <a:pt x="5582562" y="505126"/>
                </a:moveTo>
                <a:lnTo>
                  <a:pt x="5566790" y="495300"/>
                </a:lnTo>
                <a:lnTo>
                  <a:pt x="5581650" y="482600"/>
                </a:lnTo>
                <a:lnTo>
                  <a:pt x="5602312" y="482600"/>
                </a:lnTo>
                <a:lnTo>
                  <a:pt x="5596204" y="495300"/>
                </a:lnTo>
                <a:lnTo>
                  <a:pt x="5581472" y="495300"/>
                </a:lnTo>
                <a:lnTo>
                  <a:pt x="5582562" y="505126"/>
                </a:lnTo>
                <a:close/>
              </a:path>
              <a:path w="5772150" h="1409700">
                <a:moveTo>
                  <a:pt x="276948" y="508000"/>
                </a:moveTo>
                <a:lnTo>
                  <a:pt x="210908" y="508000"/>
                </a:lnTo>
                <a:lnTo>
                  <a:pt x="231355" y="495300"/>
                </a:lnTo>
                <a:lnTo>
                  <a:pt x="299364" y="495300"/>
                </a:lnTo>
                <a:lnTo>
                  <a:pt x="276948" y="508000"/>
                </a:lnTo>
                <a:close/>
              </a:path>
              <a:path w="5772150" h="1409700">
                <a:moveTo>
                  <a:pt x="5583956" y="505995"/>
                </a:moveTo>
                <a:lnTo>
                  <a:pt x="5582562" y="505126"/>
                </a:lnTo>
                <a:lnTo>
                  <a:pt x="5581472" y="495300"/>
                </a:lnTo>
                <a:lnTo>
                  <a:pt x="5589689" y="495300"/>
                </a:lnTo>
                <a:lnTo>
                  <a:pt x="5583956" y="505995"/>
                </a:lnTo>
                <a:close/>
              </a:path>
              <a:path w="5772150" h="1409700">
                <a:moveTo>
                  <a:pt x="5602985" y="508000"/>
                </a:moveTo>
                <a:lnTo>
                  <a:pt x="5587174" y="508000"/>
                </a:lnTo>
                <a:lnTo>
                  <a:pt x="5583956" y="505995"/>
                </a:lnTo>
                <a:lnTo>
                  <a:pt x="5589689" y="495300"/>
                </a:lnTo>
                <a:lnTo>
                  <a:pt x="5592343" y="495300"/>
                </a:lnTo>
                <a:lnTo>
                  <a:pt x="5602985" y="508000"/>
                </a:lnTo>
                <a:close/>
              </a:path>
              <a:path w="5772150" h="1409700">
                <a:moveTo>
                  <a:pt x="5582881" y="508000"/>
                </a:moveTo>
                <a:lnTo>
                  <a:pt x="5582562" y="505126"/>
                </a:lnTo>
                <a:lnTo>
                  <a:pt x="5583956" y="505995"/>
                </a:lnTo>
                <a:lnTo>
                  <a:pt x="5582881" y="508000"/>
                </a:lnTo>
                <a:close/>
              </a:path>
              <a:path w="5772150" h="1409700">
                <a:moveTo>
                  <a:pt x="214274" y="520700"/>
                </a:moveTo>
                <a:lnTo>
                  <a:pt x="172326" y="520700"/>
                </a:lnTo>
                <a:lnTo>
                  <a:pt x="191223" y="508000"/>
                </a:lnTo>
                <a:lnTo>
                  <a:pt x="234581" y="508000"/>
                </a:lnTo>
                <a:lnTo>
                  <a:pt x="214274" y="520700"/>
                </a:lnTo>
                <a:close/>
              </a:path>
              <a:path w="5772150" h="1409700">
                <a:moveTo>
                  <a:pt x="5633199" y="520700"/>
                </a:moveTo>
                <a:lnTo>
                  <a:pt x="5607799" y="520700"/>
                </a:lnTo>
                <a:lnTo>
                  <a:pt x="5597537" y="508000"/>
                </a:lnTo>
                <a:lnTo>
                  <a:pt x="5623420" y="508000"/>
                </a:lnTo>
                <a:lnTo>
                  <a:pt x="5633199" y="520700"/>
                </a:lnTo>
                <a:close/>
              </a:path>
              <a:path w="5772150" h="1409700">
                <a:moveTo>
                  <a:pt x="176301" y="533400"/>
                </a:moveTo>
                <a:lnTo>
                  <a:pt x="137007" y="533400"/>
                </a:lnTo>
                <a:lnTo>
                  <a:pt x="154241" y="520700"/>
                </a:lnTo>
                <a:lnTo>
                  <a:pt x="195046" y="520700"/>
                </a:lnTo>
                <a:lnTo>
                  <a:pt x="176301" y="533400"/>
                </a:lnTo>
                <a:close/>
              </a:path>
              <a:path w="5772150" h="1409700">
                <a:moveTo>
                  <a:pt x="5651881" y="533400"/>
                </a:moveTo>
                <a:lnTo>
                  <a:pt x="5627255" y="533400"/>
                </a:lnTo>
                <a:lnTo>
                  <a:pt x="5617578" y="520700"/>
                </a:lnTo>
                <a:lnTo>
                  <a:pt x="5642698" y="520700"/>
                </a:lnTo>
                <a:lnTo>
                  <a:pt x="5651881" y="533400"/>
                </a:lnTo>
                <a:close/>
              </a:path>
              <a:path w="5772150" h="1409700">
                <a:moveTo>
                  <a:pt x="141668" y="546100"/>
                </a:moveTo>
                <a:lnTo>
                  <a:pt x="105156" y="546100"/>
                </a:lnTo>
                <a:lnTo>
                  <a:pt x="120624" y="533400"/>
                </a:lnTo>
                <a:lnTo>
                  <a:pt x="158724" y="533400"/>
                </a:lnTo>
                <a:lnTo>
                  <a:pt x="141668" y="546100"/>
                </a:lnTo>
                <a:close/>
              </a:path>
              <a:path w="5772150" h="1409700">
                <a:moveTo>
                  <a:pt x="5677623" y="546100"/>
                </a:moveTo>
                <a:lnTo>
                  <a:pt x="5654166" y="546100"/>
                </a:lnTo>
                <a:lnTo>
                  <a:pt x="5645391" y="533400"/>
                </a:lnTo>
                <a:lnTo>
                  <a:pt x="5669343" y="533400"/>
                </a:lnTo>
                <a:lnTo>
                  <a:pt x="5677623" y="546100"/>
                </a:lnTo>
                <a:close/>
              </a:path>
              <a:path w="5772150" h="1409700">
                <a:moveTo>
                  <a:pt x="110604" y="558800"/>
                </a:moveTo>
                <a:lnTo>
                  <a:pt x="83693" y="558800"/>
                </a:lnTo>
                <a:lnTo>
                  <a:pt x="90639" y="546100"/>
                </a:lnTo>
                <a:lnTo>
                  <a:pt x="125869" y="546100"/>
                </a:lnTo>
                <a:lnTo>
                  <a:pt x="110604" y="558800"/>
                </a:lnTo>
                <a:close/>
              </a:path>
              <a:path w="5772150" h="1409700">
                <a:moveTo>
                  <a:pt x="5693219" y="558800"/>
                </a:moveTo>
                <a:lnTo>
                  <a:pt x="5670550" y="558800"/>
                </a:lnTo>
                <a:lnTo>
                  <a:pt x="5662396" y="546100"/>
                </a:lnTo>
                <a:lnTo>
                  <a:pt x="5685574" y="546100"/>
                </a:lnTo>
                <a:lnTo>
                  <a:pt x="5693219" y="558800"/>
                </a:lnTo>
                <a:close/>
              </a:path>
              <a:path w="5772150" h="1409700">
                <a:moveTo>
                  <a:pt x="89877" y="571500"/>
                </a:moveTo>
                <a:lnTo>
                  <a:pt x="64414" y="571500"/>
                </a:lnTo>
                <a:lnTo>
                  <a:pt x="70586" y="558800"/>
                </a:lnTo>
                <a:lnTo>
                  <a:pt x="96672" y="558800"/>
                </a:lnTo>
                <a:lnTo>
                  <a:pt x="89877" y="571500"/>
                </a:lnTo>
                <a:close/>
              </a:path>
              <a:path w="5772150" h="1409700">
                <a:moveTo>
                  <a:pt x="5707519" y="571500"/>
                </a:moveTo>
                <a:lnTo>
                  <a:pt x="5685624" y="571500"/>
                </a:lnTo>
                <a:lnTo>
                  <a:pt x="5678119" y="558800"/>
                </a:lnTo>
                <a:lnTo>
                  <a:pt x="5700534" y="558800"/>
                </a:lnTo>
                <a:lnTo>
                  <a:pt x="5707519" y="571500"/>
                </a:lnTo>
                <a:close/>
              </a:path>
              <a:path w="5772150" h="1409700">
                <a:moveTo>
                  <a:pt x="71361" y="584200"/>
                </a:moveTo>
                <a:lnTo>
                  <a:pt x="47396" y="584200"/>
                </a:lnTo>
                <a:lnTo>
                  <a:pt x="52806" y="571500"/>
                </a:lnTo>
                <a:lnTo>
                  <a:pt x="77406" y="571500"/>
                </a:lnTo>
                <a:lnTo>
                  <a:pt x="71361" y="584200"/>
                </a:lnTo>
                <a:close/>
              </a:path>
              <a:path w="5772150" h="1409700">
                <a:moveTo>
                  <a:pt x="5720511" y="584200"/>
                </a:moveTo>
                <a:lnTo>
                  <a:pt x="5705754" y="584200"/>
                </a:lnTo>
                <a:lnTo>
                  <a:pt x="5699239" y="571500"/>
                </a:lnTo>
                <a:lnTo>
                  <a:pt x="5714187" y="571500"/>
                </a:lnTo>
                <a:lnTo>
                  <a:pt x="5720511" y="584200"/>
                </a:lnTo>
                <a:close/>
              </a:path>
              <a:path w="5772150" h="1409700">
                <a:moveTo>
                  <a:pt x="50393" y="596900"/>
                </a:moveTo>
                <a:lnTo>
                  <a:pt x="32766" y="596900"/>
                </a:lnTo>
                <a:lnTo>
                  <a:pt x="37376" y="584200"/>
                </a:lnTo>
                <a:lnTo>
                  <a:pt x="55384" y="584200"/>
                </a:lnTo>
                <a:lnTo>
                  <a:pt x="50393" y="596900"/>
                </a:lnTo>
                <a:close/>
              </a:path>
              <a:path w="5772150" h="1409700">
                <a:moveTo>
                  <a:pt x="5732132" y="596900"/>
                </a:moveTo>
                <a:lnTo>
                  <a:pt x="5717463" y="596900"/>
                </a:lnTo>
                <a:lnTo>
                  <a:pt x="5711634" y="584200"/>
                </a:lnTo>
                <a:lnTo>
                  <a:pt x="5726493" y="584200"/>
                </a:lnTo>
                <a:lnTo>
                  <a:pt x="5732132" y="596900"/>
                </a:lnTo>
                <a:close/>
              </a:path>
              <a:path w="5772150" h="1409700">
                <a:moveTo>
                  <a:pt x="37579" y="609600"/>
                </a:moveTo>
                <a:lnTo>
                  <a:pt x="20612" y="609600"/>
                </a:lnTo>
                <a:lnTo>
                  <a:pt x="24384" y="596900"/>
                </a:lnTo>
                <a:lnTo>
                  <a:pt x="41732" y="596900"/>
                </a:lnTo>
                <a:lnTo>
                  <a:pt x="37579" y="609600"/>
                </a:lnTo>
                <a:close/>
              </a:path>
              <a:path w="5772150" h="1409700">
                <a:moveTo>
                  <a:pt x="5746953" y="609600"/>
                </a:moveTo>
                <a:lnTo>
                  <a:pt x="5727763" y="609600"/>
                </a:lnTo>
                <a:lnTo>
                  <a:pt x="5722632" y="596900"/>
                </a:lnTo>
                <a:lnTo>
                  <a:pt x="5742368" y="596900"/>
                </a:lnTo>
                <a:lnTo>
                  <a:pt x="5746953" y="609600"/>
                </a:lnTo>
                <a:close/>
              </a:path>
              <a:path w="5772150" h="1409700">
                <a:moveTo>
                  <a:pt x="27368" y="622300"/>
                </a:moveTo>
                <a:lnTo>
                  <a:pt x="11087" y="622300"/>
                </a:lnTo>
                <a:lnTo>
                  <a:pt x="13969" y="609600"/>
                </a:lnTo>
                <a:lnTo>
                  <a:pt x="30657" y="609600"/>
                </a:lnTo>
                <a:lnTo>
                  <a:pt x="27368" y="622300"/>
                </a:lnTo>
                <a:close/>
              </a:path>
              <a:path w="5772150" h="1409700">
                <a:moveTo>
                  <a:pt x="5755017" y="622300"/>
                </a:moveTo>
                <a:lnTo>
                  <a:pt x="5736653" y="622300"/>
                </a:lnTo>
                <a:lnTo>
                  <a:pt x="5732221" y="609600"/>
                </a:lnTo>
                <a:lnTo>
                  <a:pt x="5751169" y="609600"/>
                </a:lnTo>
                <a:lnTo>
                  <a:pt x="5755017" y="622300"/>
                </a:lnTo>
                <a:close/>
              </a:path>
              <a:path w="5772150" h="1409700">
                <a:moveTo>
                  <a:pt x="19812" y="635000"/>
                </a:moveTo>
                <a:lnTo>
                  <a:pt x="6286" y="635000"/>
                </a:lnTo>
                <a:lnTo>
                  <a:pt x="8534" y="622300"/>
                </a:lnTo>
                <a:lnTo>
                  <a:pt x="22199" y="622300"/>
                </a:lnTo>
                <a:lnTo>
                  <a:pt x="19812" y="635000"/>
                </a:lnTo>
                <a:close/>
              </a:path>
              <a:path w="5772150" h="1409700">
                <a:moveTo>
                  <a:pt x="5761570" y="635000"/>
                </a:moveTo>
                <a:lnTo>
                  <a:pt x="5747245" y="635000"/>
                </a:lnTo>
                <a:lnTo>
                  <a:pt x="5743917" y="622300"/>
                </a:lnTo>
                <a:lnTo>
                  <a:pt x="5758484" y="622300"/>
                </a:lnTo>
                <a:lnTo>
                  <a:pt x="5761570" y="635000"/>
                </a:lnTo>
                <a:close/>
              </a:path>
              <a:path w="5772150" h="1409700">
                <a:moveTo>
                  <a:pt x="14935" y="647700"/>
                </a:moveTo>
                <a:lnTo>
                  <a:pt x="1524" y="647700"/>
                </a:lnTo>
                <a:lnTo>
                  <a:pt x="2781" y="635000"/>
                </a:lnTo>
                <a:lnTo>
                  <a:pt x="16395" y="635000"/>
                </a:lnTo>
                <a:lnTo>
                  <a:pt x="14935" y="647700"/>
                </a:lnTo>
                <a:close/>
              </a:path>
              <a:path w="5772150" h="1409700">
                <a:moveTo>
                  <a:pt x="5768466" y="660400"/>
                </a:moveTo>
                <a:lnTo>
                  <a:pt x="5756198" y="660400"/>
                </a:lnTo>
                <a:lnTo>
                  <a:pt x="5754408" y="647700"/>
                </a:lnTo>
                <a:lnTo>
                  <a:pt x="5752464" y="647700"/>
                </a:lnTo>
                <a:lnTo>
                  <a:pt x="5749899" y="635000"/>
                </a:lnTo>
                <a:lnTo>
                  <a:pt x="5764276" y="635000"/>
                </a:lnTo>
                <a:lnTo>
                  <a:pt x="5766574" y="647700"/>
                </a:lnTo>
                <a:lnTo>
                  <a:pt x="5768466" y="660400"/>
                </a:lnTo>
                <a:close/>
              </a:path>
              <a:path w="5772150" h="1409700">
                <a:moveTo>
                  <a:pt x="12738" y="660400"/>
                </a:moveTo>
                <a:lnTo>
                  <a:pt x="88" y="660400"/>
                </a:lnTo>
                <a:lnTo>
                  <a:pt x="635" y="647700"/>
                </a:lnTo>
                <a:lnTo>
                  <a:pt x="13233" y="647700"/>
                </a:lnTo>
                <a:lnTo>
                  <a:pt x="12738" y="660400"/>
                </a:lnTo>
                <a:close/>
              </a:path>
              <a:path w="5772150" h="1409700">
                <a:moveTo>
                  <a:pt x="13309" y="673100"/>
                </a:moveTo>
                <a:lnTo>
                  <a:pt x="279" y="673100"/>
                </a:lnTo>
                <a:lnTo>
                  <a:pt x="0" y="660400"/>
                </a:lnTo>
                <a:lnTo>
                  <a:pt x="12890" y="660400"/>
                </a:lnTo>
                <a:lnTo>
                  <a:pt x="13309" y="673100"/>
                </a:lnTo>
                <a:close/>
              </a:path>
              <a:path w="5772150" h="1409700">
                <a:moveTo>
                  <a:pt x="5771019" y="673100"/>
                </a:moveTo>
                <a:lnTo>
                  <a:pt x="5758446" y="673100"/>
                </a:lnTo>
                <a:lnTo>
                  <a:pt x="5757443" y="660400"/>
                </a:lnTo>
                <a:lnTo>
                  <a:pt x="5769952" y="660400"/>
                </a:lnTo>
                <a:lnTo>
                  <a:pt x="5771019" y="673100"/>
                </a:lnTo>
                <a:close/>
              </a:path>
              <a:path w="5772150" h="1409700">
                <a:moveTo>
                  <a:pt x="16344" y="685800"/>
                </a:moveTo>
                <a:lnTo>
                  <a:pt x="3162" y="685800"/>
                </a:lnTo>
                <a:lnTo>
                  <a:pt x="2184" y="673100"/>
                </a:lnTo>
                <a:lnTo>
                  <a:pt x="15278" y="673100"/>
                </a:lnTo>
                <a:lnTo>
                  <a:pt x="16344" y="685800"/>
                </a:lnTo>
                <a:close/>
              </a:path>
              <a:path w="5772150" h="1409700">
                <a:moveTo>
                  <a:pt x="5771883" y="685800"/>
                </a:moveTo>
                <a:lnTo>
                  <a:pt x="5759183" y="685800"/>
                </a:lnTo>
                <a:lnTo>
                  <a:pt x="5758980" y="673100"/>
                </a:lnTo>
                <a:lnTo>
                  <a:pt x="5771667" y="673100"/>
                </a:lnTo>
                <a:lnTo>
                  <a:pt x="5771883" y="685800"/>
                </a:lnTo>
                <a:close/>
              </a:path>
              <a:path w="5772150" h="1409700">
                <a:moveTo>
                  <a:pt x="23533" y="698500"/>
                </a:moveTo>
                <a:lnTo>
                  <a:pt x="8788" y="698500"/>
                </a:lnTo>
                <a:lnTo>
                  <a:pt x="5664" y="685800"/>
                </a:lnTo>
                <a:lnTo>
                  <a:pt x="19989" y="685800"/>
                </a:lnTo>
                <a:lnTo>
                  <a:pt x="23533" y="698500"/>
                </a:lnTo>
                <a:close/>
              </a:path>
              <a:path w="5772150" h="1409700">
                <a:moveTo>
                  <a:pt x="5770841" y="698500"/>
                </a:moveTo>
                <a:lnTo>
                  <a:pt x="5758230" y="698500"/>
                </a:lnTo>
                <a:lnTo>
                  <a:pt x="5758967" y="685800"/>
                </a:lnTo>
                <a:lnTo>
                  <a:pt x="5771616" y="685800"/>
                </a:lnTo>
                <a:lnTo>
                  <a:pt x="5770841" y="698500"/>
                </a:lnTo>
                <a:close/>
              </a:path>
              <a:path w="5772150" h="1409700">
                <a:moveTo>
                  <a:pt x="31927" y="711200"/>
                </a:moveTo>
                <a:lnTo>
                  <a:pt x="16967" y="711200"/>
                </a:lnTo>
                <a:lnTo>
                  <a:pt x="12573" y="698500"/>
                </a:lnTo>
                <a:lnTo>
                  <a:pt x="27178" y="698500"/>
                </a:lnTo>
                <a:lnTo>
                  <a:pt x="31927" y="711200"/>
                </a:lnTo>
                <a:close/>
              </a:path>
              <a:path w="5772150" h="1409700">
                <a:moveTo>
                  <a:pt x="5765482" y="723900"/>
                </a:moveTo>
                <a:lnTo>
                  <a:pt x="5750915" y="723900"/>
                </a:lnTo>
                <a:lnTo>
                  <a:pt x="5753544" y="711200"/>
                </a:lnTo>
                <a:lnTo>
                  <a:pt x="5755474" y="711200"/>
                </a:lnTo>
                <a:lnTo>
                  <a:pt x="5757163" y="698500"/>
                </a:lnTo>
                <a:lnTo>
                  <a:pt x="5769546" y="698500"/>
                </a:lnTo>
                <a:lnTo>
                  <a:pt x="5767755" y="711200"/>
                </a:lnTo>
                <a:lnTo>
                  <a:pt x="5765482" y="723900"/>
                </a:lnTo>
                <a:close/>
              </a:path>
              <a:path w="5772150" h="1409700">
                <a:moveTo>
                  <a:pt x="42659" y="723900"/>
                </a:moveTo>
                <a:lnTo>
                  <a:pt x="27571" y="723900"/>
                </a:lnTo>
                <a:lnTo>
                  <a:pt x="21983" y="711200"/>
                </a:lnTo>
                <a:lnTo>
                  <a:pt x="36753" y="711200"/>
                </a:lnTo>
                <a:lnTo>
                  <a:pt x="42659" y="723900"/>
                </a:lnTo>
                <a:close/>
              </a:path>
              <a:path w="5772150" h="1409700">
                <a:moveTo>
                  <a:pt x="55702" y="736600"/>
                </a:moveTo>
                <a:lnTo>
                  <a:pt x="40436" y="736600"/>
                </a:lnTo>
                <a:lnTo>
                  <a:pt x="33731" y="723900"/>
                </a:lnTo>
                <a:lnTo>
                  <a:pt x="48666" y="723900"/>
                </a:lnTo>
                <a:lnTo>
                  <a:pt x="55702" y="736600"/>
                </a:lnTo>
                <a:close/>
              </a:path>
              <a:path w="5772150" h="1409700">
                <a:moveTo>
                  <a:pt x="5759462" y="736600"/>
                </a:moveTo>
                <a:lnTo>
                  <a:pt x="5744590" y="736600"/>
                </a:lnTo>
                <a:lnTo>
                  <a:pt x="5748134" y="723900"/>
                </a:lnTo>
                <a:lnTo>
                  <a:pt x="5762713" y="723900"/>
                </a:lnTo>
                <a:lnTo>
                  <a:pt x="5759462" y="736600"/>
                </a:lnTo>
                <a:close/>
              </a:path>
              <a:path w="5772150" h="1409700">
                <a:moveTo>
                  <a:pt x="79387" y="749300"/>
                </a:moveTo>
                <a:lnTo>
                  <a:pt x="55486" y="749300"/>
                </a:lnTo>
                <a:lnTo>
                  <a:pt x="47701" y="736600"/>
                </a:lnTo>
                <a:lnTo>
                  <a:pt x="70751" y="736600"/>
                </a:lnTo>
                <a:lnTo>
                  <a:pt x="79387" y="749300"/>
                </a:lnTo>
                <a:close/>
              </a:path>
              <a:path w="5772150" h="1409700">
                <a:moveTo>
                  <a:pt x="5751588" y="749300"/>
                </a:moveTo>
                <a:lnTo>
                  <a:pt x="5736501" y="749300"/>
                </a:lnTo>
                <a:lnTo>
                  <a:pt x="5740933" y="736600"/>
                </a:lnTo>
                <a:lnTo>
                  <a:pt x="5755754" y="736600"/>
                </a:lnTo>
                <a:lnTo>
                  <a:pt x="5751588" y="749300"/>
                </a:lnTo>
                <a:close/>
              </a:path>
              <a:path w="5772150" h="1409700">
                <a:moveTo>
                  <a:pt x="97828" y="762000"/>
                </a:moveTo>
                <a:lnTo>
                  <a:pt x="72631" y="762000"/>
                </a:lnTo>
                <a:lnTo>
                  <a:pt x="63804" y="749300"/>
                </a:lnTo>
                <a:lnTo>
                  <a:pt x="88176" y="749300"/>
                </a:lnTo>
                <a:lnTo>
                  <a:pt x="97828" y="762000"/>
                </a:lnTo>
                <a:close/>
              </a:path>
              <a:path w="5772150" h="1409700">
                <a:moveTo>
                  <a:pt x="5741911" y="762000"/>
                </a:moveTo>
                <a:lnTo>
                  <a:pt x="5726658" y="762000"/>
                </a:lnTo>
                <a:lnTo>
                  <a:pt x="5731967" y="749300"/>
                </a:lnTo>
                <a:lnTo>
                  <a:pt x="5746965" y="749300"/>
                </a:lnTo>
                <a:lnTo>
                  <a:pt x="5741911" y="762000"/>
                </a:lnTo>
                <a:close/>
              </a:path>
              <a:path w="5772150" h="1409700">
                <a:moveTo>
                  <a:pt x="129197" y="774700"/>
                </a:moveTo>
                <a:lnTo>
                  <a:pt x="91770" y="774700"/>
                </a:lnTo>
                <a:lnTo>
                  <a:pt x="81953" y="762000"/>
                </a:lnTo>
                <a:lnTo>
                  <a:pt x="118109" y="762000"/>
                </a:lnTo>
                <a:lnTo>
                  <a:pt x="129197" y="774700"/>
                </a:lnTo>
                <a:close/>
              </a:path>
              <a:path w="5772150" h="1409700">
                <a:moveTo>
                  <a:pt x="5730506" y="774700"/>
                </a:moveTo>
                <a:lnTo>
                  <a:pt x="5715101" y="774700"/>
                </a:lnTo>
                <a:lnTo>
                  <a:pt x="5721261" y="762000"/>
                </a:lnTo>
                <a:lnTo>
                  <a:pt x="5736424" y="762000"/>
                </a:lnTo>
                <a:lnTo>
                  <a:pt x="5730506" y="774700"/>
                </a:lnTo>
                <a:close/>
              </a:path>
              <a:path w="5772150" h="1409700">
                <a:moveTo>
                  <a:pt x="152463" y="787400"/>
                </a:moveTo>
                <a:lnTo>
                  <a:pt x="124079" y="787400"/>
                </a:lnTo>
                <a:lnTo>
                  <a:pt x="112839" y="774700"/>
                </a:lnTo>
                <a:lnTo>
                  <a:pt x="140462" y="774700"/>
                </a:lnTo>
                <a:lnTo>
                  <a:pt x="152463" y="787400"/>
                </a:lnTo>
                <a:close/>
              </a:path>
              <a:path w="5772150" h="1409700">
                <a:moveTo>
                  <a:pt x="5717425" y="787400"/>
                </a:moveTo>
                <a:lnTo>
                  <a:pt x="5701855" y="787400"/>
                </a:lnTo>
                <a:lnTo>
                  <a:pt x="5708853" y="774700"/>
                </a:lnTo>
                <a:lnTo>
                  <a:pt x="5724169" y="774700"/>
                </a:lnTo>
                <a:lnTo>
                  <a:pt x="5717425" y="787400"/>
                </a:lnTo>
                <a:close/>
              </a:path>
              <a:path w="5772150" h="1409700">
                <a:moveTo>
                  <a:pt x="190652" y="800100"/>
                </a:moveTo>
                <a:lnTo>
                  <a:pt x="147878" y="800100"/>
                </a:lnTo>
                <a:lnTo>
                  <a:pt x="135750" y="787400"/>
                </a:lnTo>
                <a:lnTo>
                  <a:pt x="177380" y="787400"/>
                </a:lnTo>
                <a:lnTo>
                  <a:pt x="190652" y="800100"/>
                </a:lnTo>
                <a:close/>
              </a:path>
              <a:path w="5772150" h="1409700">
                <a:moveTo>
                  <a:pt x="5702719" y="800100"/>
                </a:moveTo>
                <a:lnTo>
                  <a:pt x="5686971" y="800100"/>
                </a:lnTo>
                <a:lnTo>
                  <a:pt x="5694781" y="787400"/>
                </a:lnTo>
                <a:lnTo>
                  <a:pt x="5710275" y="787400"/>
                </a:lnTo>
                <a:lnTo>
                  <a:pt x="5702719" y="800100"/>
                </a:lnTo>
                <a:close/>
              </a:path>
              <a:path w="5772150" h="1409700">
                <a:moveTo>
                  <a:pt x="232549" y="812800"/>
                </a:moveTo>
                <a:lnTo>
                  <a:pt x="186791" y="812800"/>
                </a:lnTo>
                <a:lnTo>
                  <a:pt x="173405" y="800100"/>
                </a:lnTo>
                <a:lnTo>
                  <a:pt x="218084" y="800100"/>
                </a:lnTo>
                <a:lnTo>
                  <a:pt x="232549" y="812800"/>
                </a:lnTo>
                <a:close/>
              </a:path>
              <a:path w="5772150" h="1409700">
                <a:moveTo>
                  <a:pt x="5686425" y="812800"/>
                </a:moveTo>
                <a:lnTo>
                  <a:pt x="5670486" y="812800"/>
                </a:lnTo>
                <a:lnTo>
                  <a:pt x="5679071" y="800100"/>
                </a:lnTo>
                <a:lnTo>
                  <a:pt x="5694768" y="800100"/>
                </a:lnTo>
                <a:lnTo>
                  <a:pt x="5686425" y="812800"/>
                </a:lnTo>
                <a:close/>
              </a:path>
              <a:path w="5772150" h="1409700">
                <a:moveTo>
                  <a:pt x="290731" y="833610"/>
                </a:moveTo>
                <a:lnTo>
                  <a:pt x="290131" y="825500"/>
                </a:lnTo>
                <a:lnTo>
                  <a:pt x="229311" y="825500"/>
                </a:lnTo>
                <a:lnTo>
                  <a:pt x="214756" y="812800"/>
                </a:lnTo>
                <a:lnTo>
                  <a:pt x="277723" y="812800"/>
                </a:lnTo>
                <a:lnTo>
                  <a:pt x="315404" y="825500"/>
                </a:lnTo>
                <a:lnTo>
                  <a:pt x="290731" y="833610"/>
                </a:lnTo>
                <a:close/>
              </a:path>
              <a:path w="5772150" h="1409700">
                <a:moveTo>
                  <a:pt x="5668581" y="825500"/>
                </a:moveTo>
                <a:lnTo>
                  <a:pt x="5652427" y="825500"/>
                </a:lnTo>
                <a:lnTo>
                  <a:pt x="5661774" y="812800"/>
                </a:lnTo>
                <a:lnTo>
                  <a:pt x="5677687" y="812800"/>
                </a:lnTo>
                <a:lnTo>
                  <a:pt x="5668581" y="825500"/>
                </a:lnTo>
                <a:close/>
              </a:path>
              <a:path w="5772150" h="1409700">
                <a:moveTo>
                  <a:pt x="276771" y="838200"/>
                </a:moveTo>
                <a:lnTo>
                  <a:pt x="255219" y="838200"/>
                </a:lnTo>
                <a:lnTo>
                  <a:pt x="272262" y="825500"/>
                </a:lnTo>
                <a:lnTo>
                  <a:pt x="275145" y="825500"/>
                </a:lnTo>
                <a:lnTo>
                  <a:pt x="286897" y="834871"/>
                </a:lnTo>
                <a:lnTo>
                  <a:pt x="276771" y="838200"/>
                </a:lnTo>
                <a:close/>
              </a:path>
              <a:path w="5772150" h="1409700">
                <a:moveTo>
                  <a:pt x="286897" y="834871"/>
                </a:moveTo>
                <a:lnTo>
                  <a:pt x="275145" y="825500"/>
                </a:lnTo>
                <a:lnTo>
                  <a:pt x="290131" y="825500"/>
                </a:lnTo>
                <a:lnTo>
                  <a:pt x="290731" y="833610"/>
                </a:lnTo>
                <a:lnTo>
                  <a:pt x="286897" y="834871"/>
                </a:lnTo>
                <a:close/>
              </a:path>
              <a:path w="5772150" h="1409700">
                <a:moveTo>
                  <a:pt x="5649252" y="838200"/>
                </a:moveTo>
                <a:lnTo>
                  <a:pt x="5622505" y="838200"/>
                </a:lnTo>
                <a:lnTo>
                  <a:pt x="5632970" y="825500"/>
                </a:lnTo>
                <a:lnTo>
                  <a:pt x="5659107" y="825500"/>
                </a:lnTo>
                <a:lnTo>
                  <a:pt x="5649252" y="838200"/>
                </a:lnTo>
                <a:close/>
              </a:path>
              <a:path w="5772150" h="1409700">
                <a:moveTo>
                  <a:pt x="291071" y="838200"/>
                </a:moveTo>
                <a:lnTo>
                  <a:pt x="286897" y="834871"/>
                </a:lnTo>
                <a:lnTo>
                  <a:pt x="290731" y="833610"/>
                </a:lnTo>
                <a:lnTo>
                  <a:pt x="291071" y="838200"/>
                </a:lnTo>
                <a:close/>
              </a:path>
              <a:path w="5772150" h="1409700">
                <a:moveTo>
                  <a:pt x="260095" y="850900"/>
                </a:moveTo>
                <a:lnTo>
                  <a:pt x="231394" y="850900"/>
                </a:lnTo>
                <a:lnTo>
                  <a:pt x="239115" y="838200"/>
                </a:lnTo>
                <a:lnTo>
                  <a:pt x="276961" y="838200"/>
                </a:lnTo>
                <a:lnTo>
                  <a:pt x="260095" y="850900"/>
                </a:lnTo>
                <a:close/>
              </a:path>
              <a:path w="5772150" h="1409700">
                <a:moveTo>
                  <a:pt x="5628462" y="850900"/>
                </a:moveTo>
                <a:lnTo>
                  <a:pt x="5600750" y="850900"/>
                </a:lnTo>
                <a:lnTo>
                  <a:pt x="5611914" y="838200"/>
                </a:lnTo>
                <a:lnTo>
                  <a:pt x="5639041" y="838200"/>
                </a:lnTo>
                <a:lnTo>
                  <a:pt x="5628462" y="850900"/>
                </a:lnTo>
                <a:close/>
              </a:path>
              <a:path w="5772150" h="1409700">
                <a:moveTo>
                  <a:pt x="229730" y="863600"/>
                </a:moveTo>
                <a:lnTo>
                  <a:pt x="203072" y="863600"/>
                </a:lnTo>
                <a:lnTo>
                  <a:pt x="209765" y="850900"/>
                </a:lnTo>
                <a:lnTo>
                  <a:pt x="237070" y="850900"/>
                </a:lnTo>
                <a:lnTo>
                  <a:pt x="229730" y="863600"/>
                </a:lnTo>
                <a:close/>
              </a:path>
              <a:path w="5772150" h="1409700">
                <a:moveTo>
                  <a:pt x="5606262" y="863600"/>
                </a:moveTo>
                <a:lnTo>
                  <a:pt x="5577573" y="863600"/>
                </a:lnTo>
                <a:lnTo>
                  <a:pt x="5589435" y="850900"/>
                </a:lnTo>
                <a:lnTo>
                  <a:pt x="5617540" y="850900"/>
                </a:lnTo>
                <a:lnTo>
                  <a:pt x="5606262" y="863600"/>
                </a:lnTo>
                <a:close/>
              </a:path>
              <a:path w="5772150" h="1409700">
                <a:moveTo>
                  <a:pt x="209600" y="876300"/>
                </a:moveTo>
                <a:lnTo>
                  <a:pt x="184531" y="876300"/>
                </a:lnTo>
                <a:lnTo>
                  <a:pt x="190449" y="863600"/>
                </a:lnTo>
                <a:lnTo>
                  <a:pt x="216166" y="863600"/>
                </a:lnTo>
                <a:lnTo>
                  <a:pt x="209600" y="876300"/>
                </a:lnTo>
                <a:close/>
              </a:path>
              <a:path w="5772150" h="1409700">
                <a:moveTo>
                  <a:pt x="5570397" y="876300"/>
                </a:moveTo>
                <a:lnTo>
                  <a:pt x="5540273" y="876300"/>
                </a:lnTo>
                <a:lnTo>
                  <a:pt x="5553125" y="863600"/>
                </a:lnTo>
                <a:lnTo>
                  <a:pt x="5582678" y="863600"/>
                </a:lnTo>
                <a:lnTo>
                  <a:pt x="5570397" y="876300"/>
                </a:lnTo>
                <a:close/>
              </a:path>
              <a:path w="5772150" h="1409700">
                <a:moveTo>
                  <a:pt x="191909" y="889000"/>
                </a:moveTo>
                <a:lnTo>
                  <a:pt x="168427" y="889000"/>
                </a:lnTo>
                <a:lnTo>
                  <a:pt x="173520" y="876300"/>
                </a:lnTo>
                <a:lnTo>
                  <a:pt x="197675" y="876300"/>
                </a:lnTo>
                <a:lnTo>
                  <a:pt x="191909" y="889000"/>
                </a:lnTo>
                <a:close/>
              </a:path>
              <a:path w="5772150" h="1409700">
                <a:moveTo>
                  <a:pt x="5544832" y="889000"/>
                </a:moveTo>
                <a:lnTo>
                  <a:pt x="5513793" y="889000"/>
                </a:lnTo>
                <a:lnTo>
                  <a:pt x="5527281" y="876300"/>
                </a:lnTo>
                <a:lnTo>
                  <a:pt x="5557774" y="876300"/>
                </a:lnTo>
                <a:lnTo>
                  <a:pt x="5544832" y="889000"/>
                </a:lnTo>
                <a:close/>
              </a:path>
              <a:path w="5772150" h="1409700">
                <a:moveTo>
                  <a:pt x="176758" y="901700"/>
                </a:moveTo>
                <a:lnTo>
                  <a:pt x="154876" y="901700"/>
                </a:lnTo>
                <a:lnTo>
                  <a:pt x="159105" y="889000"/>
                </a:lnTo>
                <a:lnTo>
                  <a:pt x="181673" y="889000"/>
                </a:lnTo>
                <a:lnTo>
                  <a:pt x="176758" y="901700"/>
                </a:lnTo>
                <a:close/>
              </a:path>
              <a:path w="5772150" h="1409700">
                <a:moveTo>
                  <a:pt x="5504129" y="901700"/>
                </a:moveTo>
                <a:lnTo>
                  <a:pt x="5471731" y="901700"/>
                </a:lnTo>
                <a:lnTo>
                  <a:pt x="5486120" y="889000"/>
                </a:lnTo>
                <a:lnTo>
                  <a:pt x="5518010" y="889000"/>
                </a:lnTo>
                <a:lnTo>
                  <a:pt x="5504129" y="901700"/>
                </a:lnTo>
                <a:close/>
              </a:path>
              <a:path w="5772150" h="1409700">
                <a:moveTo>
                  <a:pt x="160693" y="914400"/>
                </a:moveTo>
                <a:lnTo>
                  <a:pt x="147319" y="914400"/>
                </a:lnTo>
                <a:lnTo>
                  <a:pt x="150952" y="901700"/>
                </a:lnTo>
                <a:lnTo>
                  <a:pt x="164439" y="901700"/>
                </a:lnTo>
                <a:lnTo>
                  <a:pt x="160693" y="914400"/>
                </a:lnTo>
                <a:close/>
              </a:path>
              <a:path w="5772150" h="1409700">
                <a:moveTo>
                  <a:pt x="164249" y="914400"/>
                </a:moveTo>
                <a:lnTo>
                  <a:pt x="164439" y="901700"/>
                </a:lnTo>
                <a:lnTo>
                  <a:pt x="168300" y="901700"/>
                </a:lnTo>
                <a:lnTo>
                  <a:pt x="164249" y="914400"/>
                </a:lnTo>
                <a:close/>
              </a:path>
              <a:path w="5772150" h="1409700">
                <a:moveTo>
                  <a:pt x="5475478" y="914400"/>
                </a:moveTo>
                <a:lnTo>
                  <a:pt x="5427002" y="914400"/>
                </a:lnTo>
                <a:lnTo>
                  <a:pt x="5442267" y="901700"/>
                </a:lnTo>
                <a:lnTo>
                  <a:pt x="5489956" y="901700"/>
                </a:lnTo>
                <a:lnTo>
                  <a:pt x="5475478" y="914400"/>
                </a:lnTo>
                <a:close/>
              </a:path>
              <a:path w="5772150" h="1409700">
                <a:moveTo>
                  <a:pt x="151853" y="927100"/>
                </a:moveTo>
                <a:lnTo>
                  <a:pt x="138328" y="927100"/>
                </a:lnTo>
                <a:lnTo>
                  <a:pt x="141008" y="914400"/>
                </a:lnTo>
                <a:lnTo>
                  <a:pt x="154673" y="914400"/>
                </a:lnTo>
                <a:lnTo>
                  <a:pt x="151853" y="927100"/>
                </a:lnTo>
                <a:close/>
              </a:path>
              <a:path w="5772150" h="1409700">
                <a:moveTo>
                  <a:pt x="154495" y="927100"/>
                </a:moveTo>
                <a:lnTo>
                  <a:pt x="154673" y="914400"/>
                </a:lnTo>
                <a:lnTo>
                  <a:pt x="157619" y="914400"/>
                </a:lnTo>
                <a:lnTo>
                  <a:pt x="154495" y="927100"/>
                </a:lnTo>
                <a:close/>
              </a:path>
              <a:path w="5772150" h="1409700">
                <a:moveTo>
                  <a:pt x="5430329" y="927100"/>
                </a:moveTo>
                <a:lnTo>
                  <a:pt x="5379770" y="927100"/>
                </a:lnTo>
                <a:lnTo>
                  <a:pt x="5395849" y="914400"/>
                </a:lnTo>
                <a:lnTo>
                  <a:pt x="5445658" y="914400"/>
                </a:lnTo>
                <a:lnTo>
                  <a:pt x="5430329" y="927100"/>
                </a:lnTo>
                <a:close/>
              </a:path>
              <a:path w="5772150" h="1409700">
                <a:moveTo>
                  <a:pt x="145821" y="939800"/>
                </a:moveTo>
                <a:lnTo>
                  <a:pt x="132308" y="939800"/>
                </a:lnTo>
                <a:lnTo>
                  <a:pt x="133972" y="927100"/>
                </a:lnTo>
                <a:lnTo>
                  <a:pt x="147688" y="927100"/>
                </a:lnTo>
                <a:lnTo>
                  <a:pt x="145821" y="939800"/>
                </a:lnTo>
                <a:close/>
              </a:path>
              <a:path w="5772150" h="1409700">
                <a:moveTo>
                  <a:pt x="147523" y="939800"/>
                </a:moveTo>
                <a:lnTo>
                  <a:pt x="147688" y="927100"/>
                </a:lnTo>
                <a:lnTo>
                  <a:pt x="149707" y="927100"/>
                </a:lnTo>
                <a:lnTo>
                  <a:pt x="147523" y="939800"/>
                </a:lnTo>
                <a:close/>
              </a:path>
              <a:path w="5772150" h="1409700">
                <a:moveTo>
                  <a:pt x="5382691" y="939800"/>
                </a:moveTo>
                <a:lnTo>
                  <a:pt x="5313146" y="939800"/>
                </a:lnTo>
                <a:lnTo>
                  <a:pt x="5330240" y="927100"/>
                </a:lnTo>
                <a:lnTo>
                  <a:pt x="5398833" y="927100"/>
                </a:lnTo>
                <a:lnTo>
                  <a:pt x="5382691" y="939800"/>
                </a:lnTo>
                <a:close/>
              </a:path>
              <a:path w="5772150" h="1409700">
                <a:moveTo>
                  <a:pt x="142595" y="952500"/>
                </a:moveTo>
                <a:lnTo>
                  <a:pt x="130060" y="952500"/>
                </a:lnTo>
                <a:lnTo>
                  <a:pt x="131000" y="939800"/>
                </a:lnTo>
                <a:lnTo>
                  <a:pt x="143459" y="939800"/>
                </a:lnTo>
                <a:lnTo>
                  <a:pt x="142595" y="952500"/>
                </a:lnTo>
                <a:close/>
              </a:path>
              <a:path w="5772150" h="1409700">
                <a:moveTo>
                  <a:pt x="143370" y="952500"/>
                </a:moveTo>
                <a:lnTo>
                  <a:pt x="143459" y="939800"/>
                </a:lnTo>
                <a:lnTo>
                  <a:pt x="144564" y="939800"/>
                </a:lnTo>
                <a:lnTo>
                  <a:pt x="143370" y="952500"/>
                </a:lnTo>
                <a:close/>
              </a:path>
              <a:path w="5772150" h="1409700">
                <a:moveTo>
                  <a:pt x="5315572" y="952500"/>
                </a:moveTo>
                <a:lnTo>
                  <a:pt x="5242674" y="952500"/>
                </a:lnTo>
                <a:lnTo>
                  <a:pt x="5260695" y="939800"/>
                </a:lnTo>
                <a:lnTo>
                  <a:pt x="5332730" y="939800"/>
                </a:lnTo>
                <a:lnTo>
                  <a:pt x="5315572" y="952500"/>
                </a:lnTo>
                <a:close/>
              </a:path>
              <a:path w="5772150" h="1409700">
                <a:moveTo>
                  <a:pt x="142011" y="965200"/>
                </a:moveTo>
                <a:lnTo>
                  <a:pt x="129514" y="965200"/>
                </a:lnTo>
                <a:lnTo>
                  <a:pt x="129311" y="952500"/>
                </a:lnTo>
                <a:lnTo>
                  <a:pt x="142011" y="952500"/>
                </a:lnTo>
                <a:lnTo>
                  <a:pt x="142011" y="965200"/>
                </a:lnTo>
                <a:close/>
              </a:path>
              <a:path w="5772150" h="1409700">
                <a:moveTo>
                  <a:pt x="142099" y="958396"/>
                </a:moveTo>
                <a:lnTo>
                  <a:pt x="142011" y="952500"/>
                </a:lnTo>
                <a:lnTo>
                  <a:pt x="142176" y="952500"/>
                </a:lnTo>
                <a:lnTo>
                  <a:pt x="142099" y="958396"/>
                </a:lnTo>
                <a:close/>
              </a:path>
              <a:path w="5772150" h="1409700">
                <a:moveTo>
                  <a:pt x="5244642" y="965200"/>
                </a:moveTo>
                <a:lnTo>
                  <a:pt x="5149710" y="965200"/>
                </a:lnTo>
                <a:lnTo>
                  <a:pt x="5168760" y="952500"/>
                </a:lnTo>
                <a:lnTo>
                  <a:pt x="5262714" y="952500"/>
                </a:lnTo>
                <a:lnTo>
                  <a:pt x="5244642" y="965200"/>
                </a:lnTo>
                <a:close/>
              </a:path>
              <a:path w="5772150" h="1409700">
                <a:moveTo>
                  <a:pt x="142201" y="965200"/>
                </a:moveTo>
                <a:lnTo>
                  <a:pt x="142011" y="965200"/>
                </a:lnTo>
                <a:lnTo>
                  <a:pt x="142099" y="958396"/>
                </a:lnTo>
                <a:lnTo>
                  <a:pt x="142201" y="965200"/>
                </a:lnTo>
                <a:close/>
              </a:path>
              <a:path w="5772150" h="1409700">
                <a:moveTo>
                  <a:pt x="143586" y="977900"/>
                </a:moveTo>
                <a:lnTo>
                  <a:pt x="131165" y="977900"/>
                </a:lnTo>
                <a:lnTo>
                  <a:pt x="130136" y="965200"/>
                </a:lnTo>
                <a:lnTo>
                  <a:pt x="142659" y="965200"/>
                </a:lnTo>
                <a:lnTo>
                  <a:pt x="143586" y="977900"/>
                </a:lnTo>
                <a:close/>
              </a:path>
              <a:path w="5772150" h="1409700">
                <a:moveTo>
                  <a:pt x="4991938" y="990600"/>
                </a:moveTo>
                <a:lnTo>
                  <a:pt x="4984877" y="990600"/>
                </a:lnTo>
                <a:lnTo>
                  <a:pt x="4985626" y="977900"/>
                </a:lnTo>
                <a:lnTo>
                  <a:pt x="5011724" y="965200"/>
                </a:lnTo>
                <a:lnTo>
                  <a:pt x="5170246" y="965200"/>
                </a:lnTo>
                <a:lnTo>
                  <a:pt x="5151145" y="977900"/>
                </a:lnTo>
                <a:lnTo>
                  <a:pt x="4997958" y="977900"/>
                </a:lnTo>
                <a:lnTo>
                  <a:pt x="4991938" y="990600"/>
                </a:lnTo>
                <a:close/>
              </a:path>
              <a:path w="5772150" h="1409700">
                <a:moveTo>
                  <a:pt x="148196" y="990600"/>
                </a:moveTo>
                <a:lnTo>
                  <a:pt x="134391" y="990600"/>
                </a:lnTo>
                <a:lnTo>
                  <a:pt x="132588" y="977900"/>
                </a:lnTo>
                <a:lnTo>
                  <a:pt x="146177" y="977900"/>
                </a:lnTo>
                <a:lnTo>
                  <a:pt x="148196" y="990600"/>
                </a:lnTo>
                <a:close/>
              </a:path>
              <a:path w="5772150" h="1409700">
                <a:moveTo>
                  <a:pt x="4991938" y="990600"/>
                </a:moveTo>
                <a:lnTo>
                  <a:pt x="4997958" y="977900"/>
                </a:lnTo>
                <a:lnTo>
                  <a:pt x="4997656" y="987050"/>
                </a:lnTo>
                <a:lnTo>
                  <a:pt x="4991938" y="990600"/>
                </a:lnTo>
                <a:close/>
              </a:path>
              <a:path w="5772150" h="1409700">
                <a:moveTo>
                  <a:pt x="4997656" y="987050"/>
                </a:moveTo>
                <a:lnTo>
                  <a:pt x="4997958" y="977900"/>
                </a:lnTo>
                <a:lnTo>
                  <a:pt x="5012397" y="977900"/>
                </a:lnTo>
                <a:lnTo>
                  <a:pt x="4997656" y="987050"/>
                </a:lnTo>
                <a:close/>
              </a:path>
              <a:path w="5772150" h="1409700">
                <a:moveTo>
                  <a:pt x="4997538" y="990600"/>
                </a:moveTo>
                <a:lnTo>
                  <a:pt x="4991938" y="990600"/>
                </a:lnTo>
                <a:lnTo>
                  <a:pt x="4997656" y="987050"/>
                </a:lnTo>
                <a:lnTo>
                  <a:pt x="4997538" y="990600"/>
                </a:lnTo>
                <a:close/>
              </a:path>
              <a:path w="5772150" h="1409700">
                <a:moveTo>
                  <a:pt x="155841" y="1003300"/>
                </a:moveTo>
                <a:lnTo>
                  <a:pt x="142049" y="1003300"/>
                </a:lnTo>
                <a:lnTo>
                  <a:pt x="139128" y="990600"/>
                </a:lnTo>
                <a:lnTo>
                  <a:pt x="152768" y="990600"/>
                </a:lnTo>
                <a:lnTo>
                  <a:pt x="155841" y="1003300"/>
                </a:lnTo>
                <a:close/>
              </a:path>
              <a:path w="5772150" h="1409700">
                <a:moveTo>
                  <a:pt x="4995100" y="1003300"/>
                </a:moveTo>
                <a:lnTo>
                  <a:pt x="4980965" y="1003300"/>
                </a:lnTo>
                <a:lnTo>
                  <a:pt x="4982832" y="990600"/>
                </a:lnTo>
                <a:lnTo>
                  <a:pt x="4996573" y="990600"/>
                </a:lnTo>
                <a:lnTo>
                  <a:pt x="4995100" y="1003300"/>
                </a:lnTo>
                <a:close/>
              </a:path>
              <a:path w="5772150" h="1409700">
                <a:moveTo>
                  <a:pt x="166484" y="1016000"/>
                </a:moveTo>
                <a:lnTo>
                  <a:pt x="148920" y="1016000"/>
                </a:lnTo>
                <a:lnTo>
                  <a:pt x="145313" y="1003300"/>
                </a:lnTo>
                <a:lnTo>
                  <a:pt x="162407" y="1003300"/>
                </a:lnTo>
                <a:lnTo>
                  <a:pt x="166484" y="1016000"/>
                </a:lnTo>
                <a:close/>
              </a:path>
              <a:path w="5772150" h="1409700">
                <a:moveTo>
                  <a:pt x="4990617" y="1016000"/>
                </a:moveTo>
                <a:lnTo>
                  <a:pt x="4976113" y="1016000"/>
                </a:lnTo>
                <a:lnTo>
                  <a:pt x="4978920" y="1003300"/>
                </a:lnTo>
                <a:lnTo>
                  <a:pt x="4993106" y="1003300"/>
                </a:lnTo>
                <a:lnTo>
                  <a:pt x="4990617" y="1016000"/>
                </a:lnTo>
                <a:close/>
              </a:path>
              <a:path w="5772150" h="1409700">
                <a:moveTo>
                  <a:pt x="180098" y="1028700"/>
                </a:moveTo>
                <a:lnTo>
                  <a:pt x="161709" y="1028700"/>
                </a:lnTo>
                <a:lnTo>
                  <a:pt x="157124" y="1016000"/>
                </a:lnTo>
                <a:lnTo>
                  <a:pt x="175056" y="1016000"/>
                </a:lnTo>
                <a:lnTo>
                  <a:pt x="180098" y="1028700"/>
                </a:lnTo>
                <a:close/>
              </a:path>
              <a:path w="5772150" h="1409700">
                <a:moveTo>
                  <a:pt x="4984203" y="1028700"/>
                </a:moveTo>
                <a:lnTo>
                  <a:pt x="4969484" y="1028700"/>
                </a:lnTo>
                <a:lnTo>
                  <a:pt x="4973205" y="1016000"/>
                </a:lnTo>
                <a:lnTo>
                  <a:pt x="4987645" y="1016000"/>
                </a:lnTo>
                <a:lnTo>
                  <a:pt x="4984203" y="1028700"/>
                </a:lnTo>
                <a:close/>
              </a:path>
              <a:path w="5772150" h="1409700">
                <a:moveTo>
                  <a:pt x="196583" y="1041400"/>
                </a:moveTo>
                <a:lnTo>
                  <a:pt x="177355" y="1041400"/>
                </a:lnTo>
                <a:lnTo>
                  <a:pt x="171831" y="1028700"/>
                </a:lnTo>
                <a:lnTo>
                  <a:pt x="190614" y="1028700"/>
                </a:lnTo>
                <a:lnTo>
                  <a:pt x="196583" y="1041400"/>
                </a:lnTo>
                <a:close/>
              </a:path>
              <a:path w="5772150" h="1409700">
                <a:moveTo>
                  <a:pt x="4975923" y="1041400"/>
                </a:moveTo>
                <a:lnTo>
                  <a:pt x="4961064" y="1041400"/>
                </a:lnTo>
                <a:lnTo>
                  <a:pt x="4965687" y="1028700"/>
                </a:lnTo>
                <a:lnTo>
                  <a:pt x="4980292" y="1028700"/>
                </a:lnTo>
                <a:lnTo>
                  <a:pt x="4975923" y="1041400"/>
                </a:lnTo>
                <a:close/>
              </a:path>
              <a:path w="5772150" h="1409700">
                <a:moveTo>
                  <a:pt x="215811" y="1054100"/>
                </a:moveTo>
                <a:lnTo>
                  <a:pt x="195706" y="1054100"/>
                </a:lnTo>
                <a:lnTo>
                  <a:pt x="189293" y="1041400"/>
                </a:lnTo>
                <a:lnTo>
                  <a:pt x="208965" y="1041400"/>
                </a:lnTo>
                <a:lnTo>
                  <a:pt x="215811" y="1054100"/>
                </a:lnTo>
                <a:close/>
              </a:path>
              <a:path w="5772150" h="1409700">
                <a:moveTo>
                  <a:pt x="4965852" y="1054100"/>
                </a:moveTo>
                <a:lnTo>
                  <a:pt x="4950891" y="1054100"/>
                </a:lnTo>
                <a:lnTo>
                  <a:pt x="4956390" y="1041400"/>
                </a:lnTo>
                <a:lnTo>
                  <a:pt x="4971110" y="1041400"/>
                </a:lnTo>
                <a:lnTo>
                  <a:pt x="4965852" y="1054100"/>
                </a:lnTo>
                <a:close/>
              </a:path>
              <a:path w="5772150" h="1409700">
                <a:moveTo>
                  <a:pt x="237655" y="1066800"/>
                </a:moveTo>
                <a:lnTo>
                  <a:pt x="216649" y="1066800"/>
                </a:lnTo>
                <a:lnTo>
                  <a:pt x="209397" y="1054100"/>
                </a:lnTo>
                <a:lnTo>
                  <a:pt x="229971" y="1054100"/>
                </a:lnTo>
                <a:lnTo>
                  <a:pt x="237655" y="1066800"/>
                </a:lnTo>
                <a:close/>
              </a:path>
              <a:path w="5772150" h="1409700">
                <a:moveTo>
                  <a:pt x="4954066" y="1066800"/>
                </a:moveTo>
                <a:lnTo>
                  <a:pt x="4939004" y="1066800"/>
                </a:lnTo>
                <a:lnTo>
                  <a:pt x="4945341" y="1054100"/>
                </a:lnTo>
                <a:lnTo>
                  <a:pt x="4960175" y="1054100"/>
                </a:lnTo>
                <a:lnTo>
                  <a:pt x="4954066" y="1066800"/>
                </a:lnTo>
                <a:close/>
              </a:path>
              <a:path w="5772150" h="1409700">
                <a:moveTo>
                  <a:pt x="270637" y="1079500"/>
                </a:moveTo>
                <a:lnTo>
                  <a:pt x="240068" y="1079500"/>
                </a:lnTo>
                <a:lnTo>
                  <a:pt x="231990" y="1066800"/>
                </a:lnTo>
                <a:lnTo>
                  <a:pt x="261886" y="1066800"/>
                </a:lnTo>
                <a:lnTo>
                  <a:pt x="270637" y="1079500"/>
                </a:lnTo>
                <a:close/>
              </a:path>
              <a:path w="5772150" h="1409700">
                <a:moveTo>
                  <a:pt x="4940617" y="1079500"/>
                </a:moveTo>
                <a:lnTo>
                  <a:pt x="4918024" y="1079500"/>
                </a:lnTo>
                <a:lnTo>
                  <a:pt x="4925593" y="1066800"/>
                </a:lnTo>
                <a:lnTo>
                  <a:pt x="4947551" y="1066800"/>
                </a:lnTo>
                <a:lnTo>
                  <a:pt x="4940617" y="1079500"/>
                </a:lnTo>
                <a:close/>
              </a:path>
              <a:path w="5772150" h="1409700">
                <a:moveTo>
                  <a:pt x="307771" y="1092200"/>
                </a:moveTo>
                <a:lnTo>
                  <a:pt x="265849" y="1092200"/>
                </a:lnTo>
                <a:lnTo>
                  <a:pt x="256997" y="1079500"/>
                </a:lnTo>
                <a:lnTo>
                  <a:pt x="288544" y="1079500"/>
                </a:lnTo>
                <a:lnTo>
                  <a:pt x="307771" y="1092200"/>
                </a:lnTo>
                <a:close/>
              </a:path>
              <a:path w="5772150" h="1409700">
                <a:moveTo>
                  <a:pt x="4925555" y="1092200"/>
                </a:moveTo>
                <a:lnTo>
                  <a:pt x="4902009" y="1092200"/>
                </a:lnTo>
                <a:lnTo>
                  <a:pt x="4910366" y="1079500"/>
                </a:lnTo>
                <a:lnTo>
                  <a:pt x="4933289" y="1079500"/>
                </a:lnTo>
                <a:lnTo>
                  <a:pt x="4925555" y="1092200"/>
                </a:lnTo>
                <a:close/>
              </a:path>
              <a:path w="5772150" h="1409700">
                <a:moveTo>
                  <a:pt x="348653" y="1104900"/>
                </a:moveTo>
                <a:lnTo>
                  <a:pt x="303682" y="1104900"/>
                </a:lnTo>
                <a:lnTo>
                  <a:pt x="284302" y="1092200"/>
                </a:lnTo>
                <a:lnTo>
                  <a:pt x="327596" y="1092200"/>
                </a:lnTo>
                <a:lnTo>
                  <a:pt x="348653" y="1104900"/>
                </a:lnTo>
                <a:close/>
              </a:path>
              <a:path w="5772150" h="1409700">
                <a:moveTo>
                  <a:pt x="4908943" y="1104900"/>
                </a:moveTo>
                <a:lnTo>
                  <a:pt x="4884432" y="1104900"/>
                </a:lnTo>
                <a:lnTo>
                  <a:pt x="4893551" y="1092200"/>
                </a:lnTo>
                <a:lnTo>
                  <a:pt x="4917439" y="1092200"/>
                </a:lnTo>
                <a:lnTo>
                  <a:pt x="4908943" y="1104900"/>
                </a:lnTo>
                <a:close/>
              </a:path>
              <a:path w="5772150" h="1409700">
                <a:moveTo>
                  <a:pt x="393039" y="1117600"/>
                </a:moveTo>
                <a:lnTo>
                  <a:pt x="345224" y="1117600"/>
                </a:lnTo>
                <a:lnTo>
                  <a:pt x="324002" y="1104900"/>
                </a:lnTo>
                <a:lnTo>
                  <a:pt x="370281" y="1104900"/>
                </a:lnTo>
                <a:lnTo>
                  <a:pt x="393039" y="1117600"/>
                </a:lnTo>
                <a:close/>
              </a:path>
              <a:path w="5772150" h="1409700">
                <a:moveTo>
                  <a:pt x="4881181" y="1117600"/>
                </a:moveTo>
                <a:lnTo>
                  <a:pt x="4855235" y="1117600"/>
                </a:lnTo>
                <a:lnTo>
                  <a:pt x="4865458" y="1104900"/>
                </a:lnTo>
                <a:lnTo>
                  <a:pt x="4890808" y="1104900"/>
                </a:lnTo>
                <a:lnTo>
                  <a:pt x="4881181" y="1117600"/>
                </a:lnTo>
                <a:close/>
              </a:path>
              <a:path w="5772150" h="1409700">
                <a:moveTo>
                  <a:pt x="465543" y="1130300"/>
                </a:moveTo>
                <a:lnTo>
                  <a:pt x="390194" y="1130300"/>
                </a:lnTo>
                <a:lnTo>
                  <a:pt x="367296" y="1117600"/>
                </a:lnTo>
                <a:lnTo>
                  <a:pt x="440512" y="1117600"/>
                </a:lnTo>
                <a:lnTo>
                  <a:pt x="465543" y="1130300"/>
                </a:lnTo>
                <a:close/>
              </a:path>
              <a:path w="5772150" h="1409700">
                <a:moveTo>
                  <a:pt x="4860861" y="1130300"/>
                </a:moveTo>
                <a:lnTo>
                  <a:pt x="4833962" y="1130300"/>
                </a:lnTo>
                <a:lnTo>
                  <a:pt x="4844884" y="1117600"/>
                </a:lnTo>
                <a:lnTo>
                  <a:pt x="4871199" y="1117600"/>
                </a:lnTo>
                <a:lnTo>
                  <a:pt x="4860861" y="1130300"/>
                </a:lnTo>
                <a:close/>
              </a:path>
              <a:path w="5772150" h="1409700">
                <a:moveTo>
                  <a:pt x="571665" y="1143000"/>
                </a:moveTo>
                <a:lnTo>
                  <a:pt x="463473" y="1143000"/>
                </a:lnTo>
                <a:lnTo>
                  <a:pt x="438315" y="1130300"/>
                </a:lnTo>
                <a:lnTo>
                  <a:pt x="544118" y="1130300"/>
                </a:lnTo>
                <a:lnTo>
                  <a:pt x="571665" y="1143000"/>
                </a:lnTo>
                <a:close/>
              </a:path>
              <a:path w="5772150" h="1409700">
                <a:moveTo>
                  <a:pt x="4827765" y="1143000"/>
                </a:moveTo>
                <a:lnTo>
                  <a:pt x="4799457" y="1143000"/>
                </a:lnTo>
                <a:lnTo>
                  <a:pt x="4811395" y="1130300"/>
                </a:lnTo>
                <a:lnTo>
                  <a:pt x="4839131" y="1130300"/>
                </a:lnTo>
                <a:lnTo>
                  <a:pt x="4827765" y="1143000"/>
                </a:lnTo>
                <a:close/>
              </a:path>
              <a:path w="5772150" h="1409700">
                <a:moveTo>
                  <a:pt x="804214" y="1155700"/>
                </a:moveTo>
                <a:lnTo>
                  <a:pt x="570522" y="1155700"/>
                </a:lnTo>
                <a:lnTo>
                  <a:pt x="542861" y="1143000"/>
                </a:lnTo>
                <a:lnTo>
                  <a:pt x="785596" y="1143000"/>
                </a:lnTo>
                <a:lnTo>
                  <a:pt x="804214" y="1155700"/>
                </a:lnTo>
                <a:close/>
              </a:path>
              <a:path w="5772150" h="1409700">
                <a:moveTo>
                  <a:pt x="4804016" y="1155700"/>
                </a:moveTo>
                <a:lnTo>
                  <a:pt x="4761979" y="1155700"/>
                </a:lnTo>
                <a:lnTo>
                  <a:pt x="4774882" y="1143000"/>
                </a:lnTo>
                <a:lnTo>
                  <a:pt x="4816055" y="1143000"/>
                </a:lnTo>
                <a:lnTo>
                  <a:pt x="4804016" y="1155700"/>
                </a:lnTo>
                <a:close/>
              </a:path>
              <a:path w="5772150" h="1409700">
                <a:moveTo>
                  <a:pt x="860234" y="1181100"/>
                </a:moveTo>
                <a:lnTo>
                  <a:pt x="816229" y="1181100"/>
                </a:lnTo>
                <a:lnTo>
                  <a:pt x="798093" y="1168400"/>
                </a:lnTo>
                <a:lnTo>
                  <a:pt x="780935" y="1155700"/>
                </a:lnTo>
                <a:lnTo>
                  <a:pt x="804049" y="1155700"/>
                </a:lnTo>
                <a:lnTo>
                  <a:pt x="822007" y="1168400"/>
                </a:lnTo>
                <a:lnTo>
                  <a:pt x="840536" y="1168400"/>
                </a:lnTo>
                <a:lnTo>
                  <a:pt x="860234" y="1181100"/>
                </a:lnTo>
                <a:close/>
              </a:path>
              <a:path w="5772150" h="1409700">
                <a:moveTo>
                  <a:pt x="4766005" y="1168400"/>
                </a:moveTo>
                <a:lnTo>
                  <a:pt x="4721720" y="1168400"/>
                </a:lnTo>
                <a:lnTo>
                  <a:pt x="4735525" y="1155700"/>
                </a:lnTo>
                <a:lnTo>
                  <a:pt x="4778997" y="1155700"/>
                </a:lnTo>
                <a:lnTo>
                  <a:pt x="4766005" y="1168400"/>
                </a:lnTo>
                <a:close/>
              </a:path>
              <a:path w="5772150" h="1409700">
                <a:moveTo>
                  <a:pt x="4725250" y="1181100"/>
                </a:moveTo>
                <a:lnTo>
                  <a:pt x="4678832" y="1181100"/>
                </a:lnTo>
                <a:lnTo>
                  <a:pt x="4693488" y="1168400"/>
                </a:lnTo>
                <a:lnTo>
                  <a:pt x="4739132" y="1168400"/>
                </a:lnTo>
                <a:lnTo>
                  <a:pt x="4725250" y="1181100"/>
                </a:lnTo>
                <a:close/>
              </a:path>
              <a:path w="5772150" h="1409700">
                <a:moveTo>
                  <a:pt x="923836" y="1206500"/>
                </a:moveTo>
                <a:lnTo>
                  <a:pt x="875728" y="1206500"/>
                </a:lnTo>
                <a:lnTo>
                  <a:pt x="855052" y="1193800"/>
                </a:lnTo>
                <a:lnTo>
                  <a:pt x="835215" y="1181100"/>
                </a:lnTo>
                <a:lnTo>
                  <a:pt x="860094" y="1181100"/>
                </a:lnTo>
                <a:lnTo>
                  <a:pt x="880618" y="1193800"/>
                </a:lnTo>
                <a:lnTo>
                  <a:pt x="901700" y="1193800"/>
                </a:lnTo>
                <a:lnTo>
                  <a:pt x="923836" y="1206500"/>
                </a:lnTo>
                <a:close/>
              </a:path>
              <a:path w="5772150" h="1409700">
                <a:moveTo>
                  <a:pt x="3837190" y="1193800"/>
                </a:moveTo>
                <a:lnTo>
                  <a:pt x="3803472" y="1193800"/>
                </a:lnTo>
                <a:lnTo>
                  <a:pt x="3811308" y="1181100"/>
                </a:lnTo>
                <a:lnTo>
                  <a:pt x="3837190" y="1193800"/>
                </a:lnTo>
                <a:close/>
              </a:path>
              <a:path w="5772150" h="1409700">
                <a:moveTo>
                  <a:pt x="4681918" y="1193800"/>
                </a:moveTo>
                <a:lnTo>
                  <a:pt x="4617834" y="1193800"/>
                </a:lnTo>
                <a:lnTo>
                  <a:pt x="4633544" y="1181100"/>
                </a:lnTo>
                <a:lnTo>
                  <a:pt x="4696637" y="1181100"/>
                </a:lnTo>
                <a:lnTo>
                  <a:pt x="4681918" y="1193800"/>
                </a:lnTo>
                <a:close/>
              </a:path>
              <a:path w="5772150" h="1409700">
                <a:moveTo>
                  <a:pt x="3812654" y="1206500"/>
                </a:moveTo>
                <a:lnTo>
                  <a:pt x="3797884" y="1206500"/>
                </a:lnTo>
                <a:lnTo>
                  <a:pt x="3803624" y="1193800"/>
                </a:lnTo>
                <a:lnTo>
                  <a:pt x="3812260" y="1193800"/>
                </a:lnTo>
                <a:lnTo>
                  <a:pt x="3816987" y="1196470"/>
                </a:lnTo>
                <a:lnTo>
                  <a:pt x="3812654" y="1206500"/>
                </a:lnTo>
                <a:close/>
              </a:path>
              <a:path w="5772150" h="1409700">
                <a:moveTo>
                  <a:pt x="3816987" y="1196470"/>
                </a:moveTo>
                <a:lnTo>
                  <a:pt x="3812260" y="1193800"/>
                </a:lnTo>
                <a:lnTo>
                  <a:pt x="3818140" y="1193800"/>
                </a:lnTo>
                <a:lnTo>
                  <a:pt x="3816987" y="1196470"/>
                </a:lnTo>
                <a:close/>
              </a:path>
              <a:path w="5772150" h="1409700">
                <a:moveTo>
                  <a:pt x="3883304" y="1206500"/>
                </a:moveTo>
                <a:lnTo>
                  <a:pt x="3834739" y="1206500"/>
                </a:lnTo>
                <a:lnTo>
                  <a:pt x="3816987" y="1196470"/>
                </a:lnTo>
                <a:lnTo>
                  <a:pt x="3818140" y="1193800"/>
                </a:lnTo>
                <a:lnTo>
                  <a:pt x="3859923" y="1193800"/>
                </a:lnTo>
                <a:lnTo>
                  <a:pt x="3883304" y="1206500"/>
                </a:lnTo>
                <a:close/>
              </a:path>
              <a:path w="5772150" h="1409700">
                <a:moveTo>
                  <a:pt x="4620374" y="1206500"/>
                </a:moveTo>
                <a:lnTo>
                  <a:pt x="4552861" y="1206500"/>
                </a:lnTo>
                <a:lnTo>
                  <a:pt x="4569510" y="1193800"/>
                </a:lnTo>
                <a:lnTo>
                  <a:pt x="4636134" y="1193800"/>
                </a:lnTo>
                <a:lnTo>
                  <a:pt x="4620374" y="1206500"/>
                </a:lnTo>
                <a:close/>
              </a:path>
              <a:path w="5772150" h="1409700">
                <a:moveTo>
                  <a:pt x="994460" y="1231900"/>
                </a:moveTo>
                <a:lnTo>
                  <a:pt x="942492" y="1231900"/>
                </a:lnTo>
                <a:lnTo>
                  <a:pt x="919454" y="1219200"/>
                </a:lnTo>
                <a:lnTo>
                  <a:pt x="897204" y="1206500"/>
                </a:lnTo>
                <a:lnTo>
                  <a:pt x="923709" y="1206500"/>
                </a:lnTo>
                <a:lnTo>
                  <a:pt x="946619" y="1219200"/>
                </a:lnTo>
                <a:lnTo>
                  <a:pt x="970051" y="1219200"/>
                </a:lnTo>
                <a:lnTo>
                  <a:pt x="994460" y="1231900"/>
                </a:lnTo>
                <a:close/>
              </a:path>
              <a:path w="5772150" h="1409700">
                <a:moveTo>
                  <a:pt x="3800525" y="1219200"/>
                </a:moveTo>
                <a:lnTo>
                  <a:pt x="3779100" y="1219200"/>
                </a:lnTo>
                <a:lnTo>
                  <a:pt x="3785831" y="1206500"/>
                </a:lnTo>
                <a:lnTo>
                  <a:pt x="3806748" y="1206500"/>
                </a:lnTo>
                <a:lnTo>
                  <a:pt x="3800525" y="1219200"/>
                </a:lnTo>
                <a:close/>
              </a:path>
              <a:path w="5772150" h="1409700">
                <a:moveTo>
                  <a:pt x="3980891" y="1219200"/>
                </a:moveTo>
                <a:lnTo>
                  <a:pt x="3881208" y="1219200"/>
                </a:lnTo>
                <a:lnTo>
                  <a:pt x="3857739" y="1206500"/>
                </a:lnTo>
                <a:lnTo>
                  <a:pt x="3955783" y="1206500"/>
                </a:lnTo>
                <a:lnTo>
                  <a:pt x="3980891" y="1219200"/>
                </a:lnTo>
                <a:close/>
              </a:path>
              <a:path w="5772150" h="1409700">
                <a:moveTo>
                  <a:pt x="4554880" y="1219200"/>
                </a:moveTo>
                <a:lnTo>
                  <a:pt x="4466602" y="1219200"/>
                </a:lnTo>
                <a:lnTo>
                  <a:pt x="4484331" y="1206500"/>
                </a:lnTo>
                <a:lnTo>
                  <a:pt x="4571606" y="1206500"/>
                </a:lnTo>
                <a:lnTo>
                  <a:pt x="4554880" y="1219200"/>
                </a:lnTo>
                <a:close/>
              </a:path>
              <a:path w="5772150" h="1409700">
                <a:moveTo>
                  <a:pt x="3787114" y="1231900"/>
                </a:moveTo>
                <a:lnTo>
                  <a:pt x="3764965" y="1231900"/>
                </a:lnTo>
                <a:lnTo>
                  <a:pt x="3772331" y="1219200"/>
                </a:lnTo>
                <a:lnTo>
                  <a:pt x="3793985" y="1219200"/>
                </a:lnTo>
                <a:lnTo>
                  <a:pt x="3787114" y="1231900"/>
                </a:lnTo>
                <a:close/>
              </a:path>
              <a:path w="5772150" h="1409700">
                <a:moveTo>
                  <a:pt x="4165942" y="1231900"/>
                </a:moveTo>
                <a:lnTo>
                  <a:pt x="3979468" y="1231900"/>
                </a:lnTo>
                <a:lnTo>
                  <a:pt x="3954284" y="1219200"/>
                </a:lnTo>
                <a:lnTo>
                  <a:pt x="4138485" y="1219200"/>
                </a:lnTo>
                <a:lnTo>
                  <a:pt x="4165942" y="1231900"/>
                </a:lnTo>
                <a:close/>
              </a:path>
              <a:path w="5772150" h="1409700">
                <a:moveTo>
                  <a:pt x="4468050" y="1231900"/>
                </a:moveTo>
                <a:lnTo>
                  <a:pt x="4280242" y="1231900"/>
                </a:lnTo>
                <a:lnTo>
                  <a:pt x="4299635" y="1219200"/>
                </a:lnTo>
                <a:lnTo>
                  <a:pt x="4485830" y="1219200"/>
                </a:lnTo>
                <a:lnTo>
                  <a:pt x="4468050" y="1231900"/>
                </a:lnTo>
                <a:close/>
              </a:path>
              <a:path w="5772150" h="1409700">
                <a:moveTo>
                  <a:pt x="1045184" y="1244600"/>
                </a:moveTo>
                <a:lnTo>
                  <a:pt x="990777" y="1244600"/>
                </a:lnTo>
                <a:lnTo>
                  <a:pt x="966266" y="1231900"/>
                </a:lnTo>
                <a:lnTo>
                  <a:pt x="1019365" y="1231900"/>
                </a:lnTo>
                <a:lnTo>
                  <a:pt x="1045184" y="1244600"/>
                </a:lnTo>
                <a:close/>
              </a:path>
              <a:path w="5772150" h="1409700">
                <a:moveTo>
                  <a:pt x="3764635" y="1244600"/>
                </a:moveTo>
                <a:lnTo>
                  <a:pt x="3749560" y="1244600"/>
                </a:lnTo>
                <a:lnTo>
                  <a:pt x="3757536" y="1231900"/>
                </a:lnTo>
                <a:lnTo>
                  <a:pt x="3772446" y="1231900"/>
                </a:lnTo>
                <a:lnTo>
                  <a:pt x="3764635" y="1244600"/>
                </a:lnTo>
                <a:close/>
              </a:path>
              <a:path w="5772150" h="1409700">
                <a:moveTo>
                  <a:pt x="4280585" y="1244600"/>
                </a:moveTo>
                <a:lnTo>
                  <a:pt x="4165600" y="1244600"/>
                </a:lnTo>
                <a:lnTo>
                  <a:pt x="4138079" y="1231900"/>
                </a:lnTo>
                <a:lnTo>
                  <a:pt x="4300029" y="1231900"/>
                </a:lnTo>
                <a:lnTo>
                  <a:pt x="4280585" y="1244600"/>
                </a:lnTo>
                <a:close/>
              </a:path>
              <a:path w="5772150" h="1409700">
                <a:moveTo>
                  <a:pt x="1098626" y="1257300"/>
                </a:moveTo>
                <a:lnTo>
                  <a:pt x="1041920" y="1257300"/>
                </a:lnTo>
                <a:lnTo>
                  <a:pt x="1016012" y="1244600"/>
                </a:lnTo>
                <a:lnTo>
                  <a:pt x="1071473" y="1244600"/>
                </a:lnTo>
                <a:lnTo>
                  <a:pt x="1098626" y="1257300"/>
                </a:lnTo>
                <a:close/>
              </a:path>
              <a:path w="5772150" h="1409700">
                <a:moveTo>
                  <a:pt x="3748138" y="1257300"/>
                </a:moveTo>
                <a:lnTo>
                  <a:pt x="3724148" y="1257300"/>
                </a:lnTo>
                <a:lnTo>
                  <a:pt x="3733037" y="1244600"/>
                </a:lnTo>
                <a:lnTo>
                  <a:pt x="3756532" y="1244600"/>
                </a:lnTo>
                <a:lnTo>
                  <a:pt x="3748138" y="1257300"/>
                </a:lnTo>
                <a:close/>
              </a:path>
              <a:path w="5772150" h="1409700">
                <a:moveTo>
                  <a:pt x="1154633" y="1270000"/>
                </a:moveTo>
                <a:lnTo>
                  <a:pt x="1095756" y="1270000"/>
                </a:lnTo>
                <a:lnTo>
                  <a:pt x="1068514" y="1257300"/>
                </a:lnTo>
                <a:lnTo>
                  <a:pt x="1126235" y="1257300"/>
                </a:lnTo>
                <a:lnTo>
                  <a:pt x="1154633" y="1270000"/>
                </a:lnTo>
                <a:close/>
              </a:path>
              <a:path w="5772150" h="1409700">
                <a:moveTo>
                  <a:pt x="3730447" y="1270000"/>
                </a:moveTo>
                <a:lnTo>
                  <a:pt x="3705720" y="1270000"/>
                </a:lnTo>
                <a:lnTo>
                  <a:pt x="3715181" y="1257300"/>
                </a:lnTo>
                <a:lnTo>
                  <a:pt x="3739438" y="1257300"/>
                </a:lnTo>
                <a:lnTo>
                  <a:pt x="3730447" y="1270000"/>
                </a:lnTo>
                <a:close/>
              </a:path>
              <a:path w="5772150" h="1409700">
                <a:moveTo>
                  <a:pt x="1213053" y="1282700"/>
                </a:moveTo>
                <a:lnTo>
                  <a:pt x="1152131" y="1282700"/>
                </a:lnTo>
                <a:lnTo>
                  <a:pt x="1123632" y="1270000"/>
                </a:lnTo>
                <a:lnTo>
                  <a:pt x="1183462" y="1270000"/>
                </a:lnTo>
                <a:lnTo>
                  <a:pt x="1213053" y="1282700"/>
                </a:lnTo>
                <a:close/>
              </a:path>
              <a:path w="5772150" h="1409700">
                <a:moveTo>
                  <a:pt x="2239759" y="1282700"/>
                </a:moveTo>
                <a:lnTo>
                  <a:pt x="2145233" y="1282700"/>
                </a:lnTo>
                <a:lnTo>
                  <a:pt x="2175154" y="1270000"/>
                </a:lnTo>
                <a:lnTo>
                  <a:pt x="2223655" y="1270000"/>
                </a:lnTo>
                <a:lnTo>
                  <a:pt x="2239759" y="1282700"/>
                </a:lnTo>
                <a:close/>
              </a:path>
              <a:path w="5772150" h="1409700">
                <a:moveTo>
                  <a:pt x="3701757" y="1282700"/>
                </a:moveTo>
                <a:lnTo>
                  <a:pt x="3675926" y="1282700"/>
                </a:lnTo>
                <a:lnTo>
                  <a:pt x="3686238" y="1270000"/>
                </a:lnTo>
                <a:lnTo>
                  <a:pt x="3711600" y="1270000"/>
                </a:lnTo>
                <a:lnTo>
                  <a:pt x="3701757" y="1282700"/>
                </a:lnTo>
                <a:close/>
              </a:path>
              <a:path w="5772150" h="1409700">
                <a:moveTo>
                  <a:pt x="1304836" y="1295400"/>
                </a:moveTo>
                <a:lnTo>
                  <a:pt x="1210894" y="1295400"/>
                </a:lnTo>
                <a:lnTo>
                  <a:pt x="1181227" y="1282700"/>
                </a:lnTo>
                <a:lnTo>
                  <a:pt x="1273632" y="1282700"/>
                </a:lnTo>
                <a:lnTo>
                  <a:pt x="1304836" y="1295400"/>
                </a:lnTo>
                <a:close/>
              </a:path>
              <a:path w="5772150" h="1409700">
                <a:moveTo>
                  <a:pt x="2147430" y="1295400"/>
                </a:moveTo>
                <a:lnTo>
                  <a:pt x="2052332" y="1295400"/>
                </a:lnTo>
                <a:lnTo>
                  <a:pt x="2083930" y="1282700"/>
                </a:lnTo>
                <a:lnTo>
                  <a:pt x="2177440" y="1282700"/>
                </a:lnTo>
                <a:lnTo>
                  <a:pt x="2147430" y="1295400"/>
                </a:lnTo>
                <a:close/>
              </a:path>
              <a:path w="5772150" h="1409700">
                <a:moveTo>
                  <a:pt x="2256358" y="1295400"/>
                </a:moveTo>
                <a:lnTo>
                  <a:pt x="2234590" y="1295400"/>
                </a:lnTo>
                <a:lnTo>
                  <a:pt x="2218347" y="1282700"/>
                </a:lnTo>
                <a:lnTo>
                  <a:pt x="2239619" y="1282700"/>
                </a:lnTo>
                <a:lnTo>
                  <a:pt x="2256358" y="1295400"/>
                </a:lnTo>
                <a:close/>
              </a:path>
              <a:path w="5772150" h="1409700">
                <a:moveTo>
                  <a:pt x="3681247" y="1295400"/>
                </a:moveTo>
                <a:lnTo>
                  <a:pt x="3643655" y="1295400"/>
                </a:lnTo>
                <a:lnTo>
                  <a:pt x="3654767" y="1282700"/>
                </a:lnTo>
                <a:lnTo>
                  <a:pt x="3691635" y="1282700"/>
                </a:lnTo>
                <a:lnTo>
                  <a:pt x="3681247" y="1295400"/>
                </a:lnTo>
                <a:close/>
              </a:path>
              <a:path w="5772150" h="1409700">
                <a:moveTo>
                  <a:pt x="1401127" y="1308100"/>
                </a:moveTo>
                <a:lnTo>
                  <a:pt x="1303159" y="1308100"/>
                </a:lnTo>
                <a:lnTo>
                  <a:pt x="1271879" y="1295400"/>
                </a:lnTo>
                <a:lnTo>
                  <a:pt x="1368488" y="1295400"/>
                </a:lnTo>
                <a:lnTo>
                  <a:pt x="1401127" y="1308100"/>
                </a:lnTo>
                <a:close/>
              </a:path>
              <a:path w="5772150" h="1409700">
                <a:moveTo>
                  <a:pt x="2054034" y="1308100"/>
                </a:moveTo>
                <a:lnTo>
                  <a:pt x="1954745" y="1308100"/>
                </a:lnTo>
                <a:lnTo>
                  <a:pt x="1987829" y="1295400"/>
                </a:lnTo>
                <a:lnTo>
                  <a:pt x="2085708" y="1295400"/>
                </a:lnTo>
                <a:lnTo>
                  <a:pt x="2054034" y="1308100"/>
                </a:lnTo>
                <a:close/>
              </a:path>
              <a:path w="5772150" h="1409700">
                <a:moveTo>
                  <a:pt x="2328900" y="1320800"/>
                </a:moveTo>
                <a:lnTo>
                  <a:pt x="2287003" y="1320800"/>
                </a:lnTo>
                <a:lnTo>
                  <a:pt x="2268931" y="1308100"/>
                </a:lnTo>
                <a:lnTo>
                  <a:pt x="2251443" y="1295400"/>
                </a:lnTo>
                <a:lnTo>
                  <a:pt x="2273465" y="1295400"/>
                </a:lnTo>
                <a:lnTo>
                  <a:pt x="2291422" y="1308100"/>
                </a:lnTo>
                <a:lnTo>
                  <a:pt x="2309761" y="1308100"/>
                </a:lnTo>
                <a:lnTo>
                  <a:pt x="2328900" y="1320800"/>
                </a:lnTo>
                <a:close/>
              </a:path>
              <a:path w="5772150" h="1409700">
                <a:moveTo>
                  <a:pt x="3648455" y="1308100"/>
                </a:moveTo>
                <a:lnTo>
                  <a:pt x="3608997" y="1308100"/>
                </a:lnTo>
                <a:lnTo>
                  <a:pt x="3620884" y="1295400"/>
                </a:lnTo>
                <a:lnTo>
                  <a:pt x="3659644" y="1295400"/>
                </a:lnTo>
                <a:lnTo>
                  <a:pt x="3648455" y="1308100"/>
                </a:lnTo>
                <a:close/>
              </a:path>
              <a:path w="5772150" h="1409700">
                <a:moveTo>
                  <a:pt x="1570202" y="1320800"/>
                </a:moveTo>
                <a:lnTo>
                  <a:pt x="1399920" y="1320800"/>
                </a:lnTo>
                <a:lnTo>
                  <a:pt x="1367193" y="1308100"/>
                </a:lnTo>
                <a:lnTo>
                  <a:pt x="1535557" y="1308100"/>
                </a:lnTo>
                <a:lnTo>
                  <a:pt x="1570202" y="1320800"/>
                </a:lnTo>
                <a:close/>
              </a:path>
              <a:path w="5772150" h="1409700">
                <a:moveTo>
                  <a:pt x="1955977" y="1320800"/>
                </a:moveTo>
                <a:lnTo>
                  <a:pt x="1783207" y="1320800"/>
                </a:lnTo>
                <a:lnTo>
                  <a:pt x="1818385" y="1308100"/>
                </a:lnTo>
                <a:lnTo>
                  <a:pt x="1989137" y="1308100"/>
                </a:lnTo>
                <a:lnTo>
                  <a:pt x="1955977" y="1320800"/>
                </a:lnTo>
                <a:close/>
              </a:path>
              <a:path w="5772150" h="1409700">
                <a:moveTo>
                  <a:pt x="3613327" y="1320800"/>
                </a:moveTo>
                <a:lnTo>
                  <a:pt x="3572078" y="1320800"/>
                </a:lnTo>
                <a:lnTo>
                  <a:pt x="3584702" y="1308100"/>
                </a:lnTo>
                <a:lnTo>
                  <a:pt x="3625291" y="1308100"/>
                </a:lnTo>
                <a:lnTo>
                  <a:pt x="3613327" y="1320800"/>
                </a:lnTo>
                <a:close/>
              </a:path>
              <a:path w="5772150" h="1409700">
                <a:moveTo>
                  <a:pt x="1783689" y="1333500"/>
                </a:moveTo>
                <a:lnTo>
                  <a:pt x="1569732" y="1333500"/>
                </a:lnTo>
                <a:lnTo>
                  <a:pt x="1535010" y="1320800"/>
                </a:lnTo>
                <a:lnTo>
                  <a:pt x="1818932" y="1320800"/>
                </a:lnTo>
                <a:lnTo>
                  <a:pt x="1783689" y="1333500"/>
                </a:lnTo>
                <a:close/>
              </a:path>
              <a:path w="5772150" h="1409700">
                <a:moveTo>
                  <a:pt x="2368651" y="1333500"/>
                </a:moveTo>
                <a:lnTo>
                  <a:pt x="2324925" y="1333500"/>
                </a:lnTo>
                <a:lnTo>
                  <a:pt x="2305685" y="1320800"/>
                </a:lnTo>
                <a:lnTo>
                  <a:pt x="2348395" y="1320800"/>
                </a:lnTo>
                <a:lnTo>
                  <a:pt x="2368651" y="1333500"/>
                </a:lnTo>
                <a:close/>
              </a:path>
              <a:path w="5772150" h="1409700">
                <a:moveTo>
                  <a:pt x="3575977" y="1333500"/>
                </a:moveTo>
                <a:lnTo>
                  <a:pt x="3519474" y="1333500"/>
                </a:lnTo>
                <a:lnTo>
                  <a:pt x="3546360" y="1320800"/>
                </a:lnTo>
                <a:lnTo>
                  <a:pt x="3588664" y="1320800"/>
                </a:lnTo>
                <a:lnTo>
                  <a:pt x="3575977" y="1333500"/>
                </a:lnTo>
                <a:close/>
              </a:path>
              <a:path w="5772150" h="1409700">
                <a:moveTo>
                  <a:pt x="2432304" y="1346200"/>
                </a:moveTo>
                <a:lnTo>
                  <a:pt x="2365095" y="1346200"/>
                </a:lnTo>
                <a:lnTo>
                  <a:pt x="2344737" y="1333500"/>
                </a:lnTo>
                <a:lnTo>
                  <a:pt x="2410472" y="1333500"/>
                </a:lnTo>
                <a:lnTo>
                  <a:pt x="2432304" y="1346200"/>
                </a:lnTo>
                <a:close/>
              </a:path>
              <a:path w="5772150" h="1409700">
                <a:moveTo>
                  <a:pt x="3494989" y="1358900"/>
                </a:moveTo>
                <a:lnTo>
                  <a:pt x="3433965" y="1358900"/>
                </a:lnTo>
                <a:lnTo>
                  <a:pt x="3463429" y="1346200"/>
                </a:lnTo>
                <a:lnTo>
                  <a:pt x="3491826" y="1346200"/>
                </a:lnTo>
                <a:lnTo>
                  <a:pt x="3519601" y="1333500"/>
                </a:lnTo>
                <a:lnTo>
                  <a:pt x="3549865" y="1333500"/>
                </a:lnTo>
                <a:lnTo>
                  <a:pt x="3522878" y="1346200"/>
                </a:lnTo>
                <a:lnTo>
                  <a:pt x="3494989" y="1358900"/>
                </a:lnTo>
                <a:close/>
              </a:path>
              <a:path w="5772150" h="1409700">
                <a:moveTo>
                  <a:pt x="2477262" y="1358900"/>
                </a:moveTo>
                <a:lnTo>
                  <a:pt x="2429306" y="1358900"/>
                </a:lnTo>
                <a:lnTo>
                  <a:pt x="2407386" y="1346200"/>
                </a:lnTo>
                <a:lnTo>
                  <a:pt x="2454452" y="1346200"/>
                </a:lnTo>
                <a:lnTo>
                  <a:pt x="2477262" y="1358900"/>
                </a:lnTo>
                <a:close/>
              </a:path>
              <a:path w="5772150" h="1409700">
                <a:moveTo>
                  <a:pt x="2548178" y="1371600"/>
                </a:moveTo>
                <a:lnTo>
                  <a:pt x="2474607" y="1371600"/>
                </a:lnTo>
                <a:lnTo>
                  <a:pt x="2451722" y="1358900"/>
                </a:lnTo>
                <a:lnTo>
                  <a:pt x="2524010" y="1358900"/>
                </a:lnTo>
                <a:lnTo>
                  <a:pt x="2548178" y="1371600"/>
                </a:lnTo>
                <a:close/>
              </a:path>
              <a:path w="5772150" h="1409700">
                <a:moveTo>
                  <a:pt x="3436670" y="1371600"/>
                </a:moveTo>
                <a:lnTo>
                  <a:pt x="3372891" y="1371600"/>
                </a:lnTo>
                <a:lnTo>
                  <a:pt x="3403917" y="1358900"/>
                </a:lnTo>
                <a:lnTo>
                  <a:pt x="3466236" y="1358900"/>
                </a:lnTo>
                <a:lnTo>
                  <a:pt x="3436670" y="1371600"/>
                </a:lnTo>
                <a:close/>
              </a:path>
              <a:path w="5772150" h="1409700">
                <a:moveTo>
                  <a:pt x="2622969" y="1384300"/>
                </a:moveTo>
                <a:lnTo>
                  <a:pt x="2546019" y="1384300"/>
                </a:lnTo>
                <a:lnTo>
                  <a:pt x="2521775" y="1371600"/>
                </a:lnTo>
                <a:lnTo>
                  <a:pt x="2597556" y="1371600"/>
                </a:lnTo>
                <a:lnTo>
                  <a:pt x="2622969" y="1384300"/>
                </a:lnTo>
                <a:close/>
              </a:path>
              <a:path w="5772150" h="1409700">
                <a:moveTo>
                  <a:pt x="3375164" y="1384300"/>
                </a:moveTo>
                <a:lnTo>
                  <a:pt x="3275799" y="1384300"/>
                </a:lnTo>
                <a:lnTo>
                  <a:pt x="3308946" y="1371600"/>
                </a:lnTo>
                <a:lnTo>
                  <a:pt x="3406292" y="1371600"/>
                </a:lnTo>
                <a:lnTo>
                  <a:pt x="3375164" y="1384300"/>
                </a:lnTo>
                <a:close/>
              </a:path>
              <a:path w="5772150" h="1409700">
                <a:moveTo>
                  <a:pt x="2728010" y="1397000"/>
                </a:moveTo>
                <a:lnTo>
                  <a:pt x="2621267" y="1397000"/>
                </a:lnTo>
                <a:lnTo>
                  <a:pt x="2595778" y="1384300"/>
                </a:lnTo>
                <a:lnTo>
                  <a:pt x="2701150" y="1384300"/>
                </a:lnTo>
                <a:lnTo>
                  <a:pt x="2728010" y="1397000"/>
                </a:lnTo>
                <a:close/>
              </a:path>
              <a:path w="5772150" h="1409700">
                <a:moveTo>
                  <a:pt x="3277476" y="1397000"/>
                </a:moveTo>
                <a:lnTo>
                  <a:pt x="3172879" y="1397000"/>
                </a:lnTo>
                <a:lnTo>
                  <a:pt x="3207880" y="1384300"/>
                </a:lnTo>
                <a:lnTo>
                  <a:pt x="3310712" y="1384300"/>
                </a:lnTo>
                <a:lnTo>
                  <a:pt x="3277476" y="1397000"/>
                </a:lnTo>
                <a:close/>
              </a:path>
              <a:path w="5772150" h="1409700">
                <a:moveTo>
                  <a:pt x="3173996" y="1409700"/>
                </a:moveTo>
                <a:lnTo>
                  <a:pt x="2726880" y="1409700"/>
                </a:lnTo>
                <a:lnTo>
                  <a:pt x="2699943" y="1397000"/>
                </a:lnTo>
                <a:lnTo>
                  <a:pt x="3209074" y="1397000"/>
                </a:lnTo>
                <a:lnTo>
                  <a:pt x="3173996" y="14097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6702" y="1989696"/>
            <a:ext cx="5634377" cy="1242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93895" y="1992668"/>
            <a:ext cx="33845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如果先将左右导体分开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再拿走橡胶棒，金属箔</a:t>
            </a:r>
            <a:r>
              <a:rPr dirty="0" sz="2400" spc="-5" b="1">
                <a:latin typeface="华文楷体"/>
                <a:cs typeface="华文楷体"/>
              </a:rPr>
              <a:t>会 </a:t>
            </a:r>
            <a:r>
              <a:rPr dirty="0" sz="2400" b="1">
                <a:latin typeface="华文楷体"/>
                <a:cs typeface="华文楷体"/>
              </a:rPr>
              <a:t>发生什么现象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72867" y="2927604"/>
            <a:ext cx="1127759" cy="1690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5576" y="3180588"/>
            <a:ext cx="5137404" cy="2889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1571" y="3556253"/>
            <a:ext cx="5907405" cy="1574800"/>
          </a:xfrm>
          <a:custGeom>
            <a:avLst/>
            <a:gdLst/>
            <a:ahLst/>
            <a:cxnLst/>
            <a:rect l="l" t="t" r="r" b="b"/>
            <a:pathLst>
              <a:path w="5907405" h="1574800">
                <a:moveTo>
                  <a:pt x="5157731" y="114300"/>
                </a:moveTo>
                <a:lnTo>
                  <a:pt x="3071660" y="114300"/>
                </a:lnTo>
                <a:lnTo>
                  <a:pt x="3100869" y="101600"/>
                </a:lnTo>
                <a:lnTo>
                  <a:pt x="3134923" y="76200"/>
                </a:lnTo>
                <a:lnTo>
                  <a:pt x="3173493" y="63500"/>
                </a:lnTo>
                <a:lnTo>
                  <a:pt x="3216251" y="50800"/>
                </a:lnTo>
                <a:lnTo>
                  <a:pt x="3262866" y="38100"/>
                </a:lnTo>
                <a:lnTo>
                  <a:pt x="3313011" y="25400"/>
                </a:lnTo>
                <a:lnTo>
                  <a:pt x="3366357" y="12700"/>
                </a:lnTo>
                <a:lnTo>
                  <a:pt x="3422573" y="0"/>
                </a:lnTo>
                <a:lnTo>
                  <a:pt x="3772206" y="0"/>
                </a:lnTo>
                <a:lnTo>
                  <a:pt x="3824149" y="12700"/>
                </a:lnTo>
                <a:lnTo>
                  <a:pt x="3873809" y="12700"/>
                </a:lnTo>
                <a:lnTo>
                  <a:pt x="3920937" y="25400"/>
                </a:lnTo>
                <a:lnTo>
                  <a:pt x="3965285" y="38100"/>
                </a:lnTo>
                <a:lnTo>
                  <a:pt x="4006605" y="50800"/>
                </a:lnTo>
                <a:lnTo>
                  <a:pt x="4044647" y="63500"/>
                </a:lnTo>
                <a:lnTo>
                  <a:pt x="4079163" y="76200"/>
                </a:lnTo>
                <a:lnTo>
                  <a:pt x="5081844" y="76200"/>
                </a:lnTo>
                <a:lnTo>
                  <a:pt x="5103282" y="88900"/>
                </a:lnTo>
                <a:lnTo>
                  <a:pt x="5141314" y="101600"/>
                </a:lnTo>
                <a:lnTo>
                  <a:pt x="5157731" y="114300"/>
                </a:lnTo>
                <a:close/>
              </a:path>
              <a:path w="5907405" h="1574800">
                <a:moveTo>
                  <a:pt x="5081844" y="76200"/>
                </a:moveTo>
                <a:lnTo>
                  <a:pt x="4079163" y="76200"/>
                </a:lnTo>
                <a:lnTo>
                  <a:pt x="4117420" y="63500"/>
                </a:lnTo>
                <a:lnTo>
                  <a:pt x="4159037" y="50800"/>
                </a:lnTo>
                <a:lnTo>
                  <a:pt x="4203782" y="38100"/>
                </a:lnTo>
                <a:lnTo>
                  <a:pt x="4251423" y="25400"/>
                </a:lnTo>
                <a:lnTo>
                  <a:pt x="4301729" y="12700"/>
                </a:lnTo>
                <a:lnTo>
                  <a:pt x="4354469" y="12700"/>
                </a:lnTo>
                <a:lnTo>
                  <a:pt x="4409411" y="0"/>
                </a:lnTo>
                <a:lnTo>
                  <a:pt x="4785644" y="0"/>
                </a:lnTo>
                <a:lnTo>
                  <a:pt x="4847476" y="12700"/>
                </a:lnTo>
                <a:lnTo>
                  <a:pt x="4906219" y="25400"/>
                </a:lnTo>
                <a:lnTo>
                  <a:pt x="4961523" y="38100"/>
                </a:lnTo>
                <a:lnTo>
                  <a:pt x="5013036" y="50800"/>
                </a:lnTo>
                <a:lnTo>
                  <a:pt x="5060406" y="63500"/>
                </a:lnTo>
                <a:lnTo>
                  <a:pt x="5081844" y="76200"/>
                </a:lnTo>
                <a:close/>
              </a:path>
              <a:path w="5907405" h="1574800">
                <a:moveTo>
                  <a:pt x="2734062" y="50800"/>
                </a:moveTo>
                <a:lnTo>
                  <a:pt x="2374708" y="50800"/>
                </a:lnTo>
                <a:lnTo>
                  <a:pt x="2435055" y="38100"/>
                </a:lnTo>
                <a:lnTo>
                  <a:pt x="2677723" y="38100"/>
                </a:lnTo>
                <a:lnTo>
                  <a:pt x="2734062" y="50800"/>
                </a:lnTo>
                <a:close/>
              </a:path>
              <a:path w="5907405" h="1574800">
                <a:moveTo>
                  <a:pt x="5230393" y="177800"/>
                </a:moveTo>
                <a:lnTo>
                  <a:pt x="1917509" y="177800"/>
                </a:lnTo>
                <a:lnTo>
                  <a:pt x="1947857" y="165100"/>
                </a:lnTo>
                <a:lnTo>
                  <a:pt x="1982226" y="139700"/>
                </a:lnTo>
                <a:lnTo>
                  <a:pt x="2020389" y="127000"/>
                </a:lnTo>
                <a:lnTo>
                  <a:pt x="2062120" y="114300"/>
                </a:lnTo>
                <a:lnTo>
                  <a:pt x="2107191" y="101600"/>
                </a:lnTo>
                <a:lnTo>
                  <a:pt x="2155375" y="88900"/>
                </a:lnTo>
                <a:lnTo>
                  <a:pt x="2206446" y="76200"/>
                </a:lnTo>
                <a:lnTo>
                  <a:pt x="2260177" y="63500"/>
                </a:lnTo>
                <a:lnTo>
                  <a:pt x="2316339" y="50800"/>
                </a:lnTo>
                <a:lnTo>
                  <a:pt x="2788736" y="50800"/>
                </a:lnTo>
                <a:lnTo>
                  <a:pt x="2841564" y="63500"/>
                </a:lnTo>
                <a:lnTo>
                  <a:pt x="2892365" y="63500"/>
                </a:lnTo>
                <a:lnTo>
                  <a:pt x="2940956" y="76200"/>
                </a:lnTo>
                <a:lnTo>
                  <a:pt x="2987157" y="88900"/>
                </a:lnTo>
                <a:lnTo>
                  <a:pt x="3030785" y="101600"/>
                </a:lnTo>
                <a:lnTo>
                  <a:pt x="3071660" y="114300"/>
                </a:lnTo>
                <a:lnTo>
                  <a:pt x="5157731" y="114300"/>
                </a:lnTo>
                <a:lnTo>
                  <a:pt x="5174149" y="127000"/>
                </a:lnTo>
                <a:lnTo>
                  <a:pt x="5201436" y="152400"/>
                </a:lnTo>
                <a:lnTo>
                  <a:pt x="5222824" y="165100"/>
                </a:lnTo>
                <a:lnTo>
                  <a:pt x="5230393" y="177800"/>
                </a:lnTo>
                <a:close/>
              </a:path>
              <a:path w="5907405" h="1574800">
                <a:moveTo>
                  <a:pt x="1507524" y="139700"/>
                </a:moveTo>
                <a:lnTo>
                  <a:pt x="1382405" y="139700"/>
                </a:lnTo>
                <a:lnTo>
                  <a:pt x="1451229" y="127000"/>
                </a:lnTo>
                <a:lnTo>
                  <a:pt x="1507524" y="139700"/>
                </a:lnTo>
                <a:close/>
              </a:path>
              <a:path w="5907405" h="1574800">
                <a:moveTo>
                  <a:pt x="1722793" y="152400"/>
                </a:moveTo>
                <a:lnTo>
                  <a:pt x="1184890" y="152400"/>
                </a:lnTo>
                <a:lnTo>
                  <a:pt x="1249057" y="139700"/>
                </a:lnTo>
                <a:lnTo>
                  <a:pt x="1670658" y="139700"/>
                </a:lnTo>
                <a:lnTo>
                  <a:pt x="1722793" y="152400"/>
                </a:lnTo>
                <a:close/>
              </a:path>
              <a:path w="5907405" h="1574800">
                <a:moveTo>
                  <a:pt x="2166697" y="1447800"/>
                </a:moveTo>
                <a:lnTo>
                  <a:pt x="1252886" y="1447800"/>
                </a:lnTo>
                <a:lnTo>
                  <a:pt x="1201603" y="1435100"/>
                </a:lnTo>
                <a:lnTo>
                  <a:pt x="1104214" y="1409700"/>
                </a:lnTo>
                <a:lnTo>
                  <a:pt x="1058300" y="1397000"/>
                </a:lnTo>
                <a:lnTo>
                  <a:pt x="1014368" y="1384300"/>
                </a:lnTo>
                <a:lnTo>
                  <a:pt x="972514" y="1371600"/>
                </a:lnTo>
                <a:lnTo>
                  <a:pt x="932833" y="1358900"/>
                </a:lnTo>
                <a:lnTo>
                  <a:pt x="895423" y="1346200"/>
                </a:lnTo>
                <a:lnTo>
                  <a:pt x="860379" y="1320800"/>
                </a:lnTo>
                <a:lnTo>
                  <a:pt x="827798" y="1308100"/>
                </a:lnTo>
                <a:lnTo>
                  <a:pt x="797775" y="1295400"/>
                </a:lnTo>
                <a:lnTo>
                  <a:pt x="658680" y="1295400"/>
                </a:lnTo>
                <a:lnTo>
                  <a:pt x="591597" y="1282700"/>
                </a:lnTo>
                <a:lnTo>
                  <a:pt x="527314" y="1282700"/>
                </a:lnTo>
                <a:lnTo>
                  <a:pt x="466277" y="1270000"/>
                </a:lnTo>
                <a:lnTo>
                  <a:pt x="408933" y="1257300"/>
                </a:lnTo>
                <a:lnTo>
                  <a:pt x="355729" y="1244600"/>
                </a:lnTo>
                <a:lnTo>
                  <a:pt x="307111" y="1231900"/>
                </a:lnTo>
                <a:lnTo>
                  <a:pt x="263526" y="1206500"/>
                </a:lnTo>
                <a:lnTo>
                  <a:pt x="225421" y="1193800"/>
                </a:lnTo>
                <a:lnTo>
                  <a:pt x="193242" y="1168400"/>
                </a:lnTo>
                <a:lnTo>
                  <a:pt x="167437" y="1143000"/>
                </a:lnTo>
                <a:lnTo>
                  <a:pt x="148452" y="1117600"/>
                </a:lnTo>
                <a:lnTo>
                  <a:pt x="136733" y="1104900"/>
                </a:lnTo>
                <a:lnTo>
                  <a:pt x="139871" y="1041400"/>
                </a:lnTo>
                <a:lnTo>
                  <a:pt x="160587" y="1003300"/>
                </a:lnTo>
                <a:lnTo>
                  <a:pt x="193802" y="977900"/>
                </a:lnTo>
                <a:lnTo>
                  <a:pt x="238442" y="952500"/>
                </a:lnTo>
                <a:lnTo>
                  <a:pt x="293433" y="927100"/>
                </a:lnTo>
                <a:lnTo>
                  <a:pt x="230415" y="914400"/>
                </a:lnTo>
                <a:lnTo>
                  <a:pt x="173512" y="889000"/>
                </a:lnTo>
                <a:lnTo>
                  <a:pt x="123431" y="876300"/>
                </a:lnTo>
                <a:lnTo>
                  <a:pt x="80875" y="850900"/>
                </a:lnTo>
                <a:lnTo>
                  <a:pt x="46549" y="825500"/>
                </a:lnTo>
                <a:lnTo>
                  <a:pt x="21158" y="800100"/>
                </a:lnTo>
                <a:lnTo>
                  <a:pt x="5407" y="762000"/>
                </a:lnTo>
                <a:lnTo>
                  <a:pt x="0" y="736600"/>
                </a:lnTo>
                <a:lnTo>
                  <a:pt x="4065" y="711200"/>
                </a:lnTo>
                <a:lnTo>
                  <a:pt x="15958" y="685800"/>
                </a:lnTo>
                <a:lnTo>
                  <a:pt x="35220" y="660400"/>
                </a:lnTo>
                <a:lnTo>
                  <a:pt x="61393" y="635000"/>
                </a:lnTo>
                <a:lnTo>
                  <a:pt x="94018" y="622300"/>
                </a:lnTo>
                <a:lnTo>
                  <a:pt x="132640" y="596900"/>
                </a:lnTo>
                <a:lnTo>
                  <a:pt x="176798" y="584200"/>
                </a:lnTo>
                <a:lnTo>
                  <a:pt x="226036" y="571500"/>
                </a:lnTo>
                <a:lnTo>
                  <a:pt x="279896" y="546100"/>
                </a:lnTo>
                <a:lnTo>
                  <a:pt x="337920" y="546100"/>
                </a:lnTo>
                <a:lnTo>
                  <a:pt x="399650" y="533400"/>
                </a:lnTo>
                <a:lnTo>
                  <a:pt x="464628" y="520700"/>
                </a:lnTo>
                <a:lnTo>
                  <a:pt x="536968" y="520700"/>
                </a:lnTo>
                <a:lnTo>
                  <a:pt x="533581" y="508000"/>
                </a:lnTo>
                <a:lnTo>
                  <a:pt x="531096" y="495300"/>
                </a:lnTo>
                <a:lnTo>
                  <a:pt x="529565" y="482600"/>
                </a:lnTo>
                <a:lnTo>
                  <a:pt x="529043" y="469900"/>
                </a:lnTo>
                <a:lnTo>
                  <a:pt x="531573" y="444500"/>
                </a:lnTo>
                <a:lnTo>
                  <a:pt x="539042" y="419100"/>
                </a:lnTo>
                <a:lnTo>
                  <a:pt x="551273" y="393700"/>
                </a:lnTo>
                <a:lnTo>
                  <a:pt x="568088" y="368300"/>
                </a:lnTo>
                <a:lnTo>
                  <a:pt x="589307" y="355600"/>
                </a:lnTo>
                <a:lnTo>
                  <a:pt x="614754" y="330200"/>
                </a:lnTo>
                <a:lnTo>
                  <a:pt x="644248" y="304800"/>
                </a:lnTo>
                <a:lnTo>
                  <a:pt x="677613" y="292100"/>
                </a:lnTo>
                <a:lnTo>
                  <a:pt x="714670" y="266700"/>
                </a:lnTo>
                <a:lnTo>
                  <a:pt x="755240" y="254000"/>
                </a:lnTo>
                <a:lnTo>
                  <a:pt x="799145" y="228600"/>
                </a:lnTo>
                <a:lnTo>
                  <a:pt x="846208" y="215900"/>
                </a:lnTo>
                <a:lnTo>
                  <a:pt x="896248" y="203200"/>
                </a:lnTo>
                <a:lnTo>
                  <a:pt x="949089" y="190500"/>
                </a:lnTo>
                <a:lnTo>
                  <a:pt x="1004552" y="177800"/>
                </a:lnTo>
                <a:lnTo>
                  <a:pt x="1122631" y="152400"/>
                </a:lnTo>
                <a:lnTo>
                  <a:pt x="1773643" y="152400"/>
                </a:lnTo>
                <a:lnTo>
                  <a:pt x="1823111" y="165100"/>
                </a:lnTo>
                <a:lnTo>
                  <a:pt x="1871099" y="165100"/>
                </a:lnTo>
                <a:lnTo>
                  <a:pt x="1917509" y="177800"/>
                </a:lnTo>
                <a:lnTo>
                  <a:pt x="5230393" y="177800"/>
                </a:lnTo>
                <a:lnTo>
                  <a:pt x="5237962" y="190500"/>
                </a:lnTo>
                <a:lnTo>
                  <a:pt x="5374407" y="215900"/>
                </a:lnTo>
                <a:lnTo>
                  <a:pt x="5437269" y="228600"/>
                </a:lnTo>
                <a:lnTo>
                  <a:pt x="5496028" y="241300"/>
                </a:lnTo>
                <a:lnTo>
                  <a:pt x="5550286" y="254000"/>
                </a:lnTo>
                <a:lnTo>
                  <a:pt x="5599648" y="279400"/>
                </a:lnTo>
                <a:lnTo>
                  <a:pt x="5643716" y="292100"/>
                </a:lnTo>
                <a:lnTo>
                  <a:pt x="5682094" y="317500"/>
                </a:lnTo>
                <a:lnTo>
                  <a:pt x="5714383" y="342900"/>
                </a:lnTo>
                <a:lnTo>
                  <a:pt x="5759112" y="393700"/>
                </a:lnTo>
                <a:lnTo>
                  <a:pt x="5774728" y="444500"/>
                </a:lnTo>
                <a:lnTo>
                  <a:pt x="5770858" y="482600"/>
                </a:lnTo>
                <a:lnTo>
                  <a:pt x="5759510" y="508000"/>
                </a:lnTo>
                <a:lnTo>
                  <a:pt x="5741070" y="533400"/>
                </a:lnTo>
                <a:lnTo>
                  <a:pt x="5715927" y="558800"/>
                </a:lnTo>
                <a:lnTo>
                  <a:pt x="5771786" y="584200"/>
                </a:lnTo>
                <a:lnTo>
                  <a:pt x="5818904" y="622300"/>
                </a:lnTo>
                <a:lnTo>
                  <a:pt x="5856649" y="647700"/>
                </a:lnTo>
                <a:lnTo>
                  <a:pt x="5884391" y="685800"/>
                </a:lnTo>
                <a:lnTo>
                  <a:pt x="5901498" y="723900"/>
                </a:lnTo>
                <a:lnTo>
                  <a:pt x="5907341" y="762000"/>
                </a:lnTo>
                <a:lnTo>
                  <a:pt x="5904782" y="787400"/>
                </a:lnTo>
                <a:lnTo>
                  <a:pt x="5897226" y="812800"/>
                </a:lnTo>
                <a:lnTo>
                  <a:pt x="5884855" y="838200"/>
                </a:lnTo>
                <a:lnTo>
                  <a:pt x="5867850" y="863600"/>
                </a:lnTo>
                <a:lnTo>
                  <a:pt x="5846393" y="876300"/>
                </a:lnTo>
                <a:lnTo>
                  <a:pt x="5820663" y="901700"/>
                </a:lnTo>
                <a:lnTo>
                  <a:pt x="5790844" y="927100"/>
                </a:lnTo>
                <a:lnTo>
                  <a:pt x="5757117" y="952500"/>
                </a:lnTo>
                <a:lnTo>
                  <a:pt x="5719662" y="965200"/>
                </a:lnTo>
                <a:lnTo>
                  <a:pt x="5678662" y="977900"/>
                </a:lnTo>
                <a:lnTo>
                  <a:pt x="5634297" y="1003300"/>
                </a:lnTo>
                <a:lnTo>
                  <a:pt x="5586749" y="1016000"/>
                </a:lnTo>
                <a:lnTo>
                  <a:pt x="5536199" y="1028700"/>
                </a:lnTo>
                <a:lnTo>
                  <a:pt x="5482829" y="1041400"/>
                </a:lnTo>
                <a:lnTo>
                  <a:pt x="5368354" y="1066800"/>
                </a:lnTo>
                <a:lnTo>
                  <a:pt x="5307611" y="1079500"/>
                </a:lnTo>
                <a:lnTo>
                  <a:pt x="5244774" y="1079500"/>
                </a:lnTo>
                <a:lnTo>
                  <a:pt x="5180023" y="1092200"/>
                </a:lnTo>
                <a:lnTo>
                  <a:pt x="5113540" y="1092200"/>
                </a:lnTo>
                <a:lnTo>
                  <a:pt x="5110138" y="1117600"/>
                </a:lnTo>
                <a:lnTo>
                  <a:pt x="5101170" y="1143000"/>
                </a:lnTo>
                <a:lnTo>
                  <a:pt x="5086870" y="1168400"/>
                </a:lnTo>
                <a:lnTo>
                  <a:pt x="5067471" y="1193800"/>
                </a:lnTo>
                <a:lnTo>
                  <a:pt x="5043208" y="1219200"/>
                </a:lnTo>
                <a:lnTo>
                  <a:pt x="5014313" y="1231900"/>
                </a:lnTo>
                <a:lnTo>
                  <a:pt x="4981021" y="1257300"/>
                </a:lnTo>
                <a:lnTo>
                  <a:pt x="4943566" y="1270000"/>
                </a:lnTo>
                <a:lnTo>
                  <a:pt x="4902179" y="1295400"/>
                </a:lnTo>
                <a:lnTo>
                  <a:pt x="4857097" y="1308100"/>
                </a:lnTo>
                <a:lnTo>
                  <a:pt x="4808551" y="1320800"/>
                </a:lnTo>
                <a:lnTo>
                  <a:pt x="4756777" y="1333500"/>
                </a:lnTo>
                <a:lnTo>
                  <a:pt x="3905135" y="1333500"/>
                </a:lnTo>
                <a:lnTo>
                  <a:pt x="3885073" y="1358900"/>
                </a:lnTo>
                <a:lnTo>
                  <a:pt x="3861223" y="1384300"/>
                </a:lnTo>
                <a:lnTo>
                  <a:pt x="3833735" y="1397000"/>
                </a:lnTo>
                <a:lnTo>
                  <a:pt x="3802761" y="1422400"/>
                </a:lnTo>
                <a:lnTo>
                  <a:pt x="2255875" y="1422400"/>
                </a:lnTo>
                <a:lnTo>
                  <a:pt x="2166697" y="1447800"/>
                </a:lnTo>
                <a:close/>
              </a:path>
              <a:path w="5907405" h="1574800">
                <a:moveTo>
                  <a:pt x="4584414" y="1371600"/>
                </a:moveTo>
                <a:lnTo>
                  <a:pt x="4102209" y="1371600"/>
                </a:lnTo>
                <a:lnTo>
                  <a:pt x="4050317" y="1358900"/>
                </a:lnTo>
                <a:lnTo>
                  <a:pt x="4000081" y="1358900"/>
                </a:lnTo>
                <a:lnTo>
                  <a:pt x="3951640" y="1346200"/>
                </a:lnTo>
                <a:lnTo>
                  <a:pt x="3905135" y="1333500"/>
                </a:lnTo>
                <a:lnTo>
                  <a:pt x="4756777" y="1333500"/>
                </a:lnTo>
                <a:lnTo>
                  <a:pt x="4702006" y="1346200"/>
                </a:lnTo>
                <a:lnTo>
                  <a:pt x="4584414" y="1371600"/>
                </a:lnTo>
                <a:close/>
              </a:path>
              <a:path w="5907405" h="1574800">
                <a:moveTo>
                  <a:pt x="4457642" y="1384300"/>
                </a:moveTo>
                <a:lnTo>
                  <a:pt x="4210407" y="1384300"/>
                </a:lnTo>
                <a:lnTo>
                  <a:pt x="4155619" y="1371600"/>
                </a:lnTo>
                <a:lnTo>
                  <a:pt x="4522059" y="1371600"/>
                </a:lnTo>
                <a:lnTo>
                  <a:pt x="4457642" y="1384300"/>
                </a:lnTo>
                <a:close/>
              </a:path>
              <a:path w="5907405" h="1574800">
                <a:moveTo>
                  <a:pt x="3334492" y="1562100"/>
                </a:moveTo>
                <a:lnTo>
                  <a:pt x="2736376" y="1562100"/>
                </a:lnTo>
                <a:lnTo>
                  <a:pt x="2683087" y="1549400"/>
                </a:lnTo>
                <a:lnTo>
                  <a:pt x="2631376" y="1549400"/>
                </a:lnTo>
                <a:lnTo>
                  <a:pt x="2533145" y="1524000"/>
                </a:lnTo>
                <a:lnTo>
                  <a:pt x="2486854" y="1511300"/>
                </a:lnTo>
                <a:lnTo>
                  <a:pt x="2442599" y="1498600"/>
                </a:lnTo>
                <a:lnTo>
                  <a:pt x="2400495" y="1485900"/>
                </a:lnTo>
                <a:lnTo>
                  <a:pt x="2360656" y="1473200"/>
                </a:lnTo>
                <a:lnTo>
                  <a:pt x="2323196" y="1460500"/>
                </a:lnTo>
                <a:lnTo>
                  <a:pt x="2255875" y="1422400"/>
                </a:lnTo>
                <a:lnTo>
                  <a:pt x="3802761" y="1422400"/>
                </a:lnTo>
                <a:lnTo>
                  <a:pt x="3768451" y="1435100"/>
                </a:lnTo>
                <a:lnTo>
                  <a:pt x="3730957" y="1460500"/>
                </a:lnTo>
                <a:lnTo>
                  <a:pt x="3690430" y="1473200"/>
                </a:lnTo>
                <a:lnTo>
                  <a:pt x="3647021" y="1485900"/>
                </a:lnTo>
                <a:lnTo>
                  <a:pt x="3600880" y="1498600"/>
                </a:lnTo>
                <a:lnTo>
                  <a:pt x="3552159" y="1511300"/>
                </a:lnTo>
                <a:lnTo>
                  <a:pt x="3501008" y="1524000"/>
                </a:lnTo>
                <a:lnTo>
                  <a:pt x="3392024" y="1549400"/>
                </a:lnTo>
                <a:lnTo>
                  <a:pt x="3334492" y="1562100"/>
                </a:lnTo>
                <a:close/>
              </a:path>
              <a:path w="5907405" h="1574800">
                <a:moveTo>
                  <a:pt x="1974243" y="1473200"/>
                </a:moveTo>
                <a:lnTo>
                  <a:pt x="1415932" y="1473200"/>
                </a:lnTo>
                <a:lnTo>
                  <a:pt x="1305765" y="1447800"/>
                </a:lnTo>
                <a:lnTo>
                  <a:pt x="2120249" y="1447800"/>
                </a:lnTo>
                <a:lnTo>
                  <a:pt x="2072647" y="1460500"/>
                </a:lnTo>
                <a:lnTo>
                  <a:pt x="2023957" y="1460500"/>
                </a:lnTo>
                <a:lnTo>
                  <a:pt x="1974243" y="1473200"/>
                </a:lnTo>
                <a:close/>
              </a:path>
              <a:path w="5907405" h="1574800">
                <a:moveTo>
                  <a:pt x="1819601" y="1485900"/>
                </a:moveTo>
                <a:lnTo>
                  <a:pt x="1590757" y="1485900"/>
                </a:lnTo>
                <a:lnTo>
                  <a:pt x="1531333" y="1473200"/>
                </a:lnTo>
                <a:lnTo>
                  <a:pt x="1872000" y="1473200"/>
                </a:lnTo>
                <a:lnTo>
                  <a:pt x="1819601" y="1485900"/>
                </a:lnTo>
                <a:close/>
              </a:path>
              <a:path w="5907405" h="1574800">
                <a:moveTo>
                  <a:pt x="3214103" y="1574800"/>
                </a:moveTo>
                <a:lnTo>
                  <a:pt x="2847228" y="1574800"/>
                </a:lnTo>
                <a:lnTo>
                  <a:pt x="2791128" y="1562100"/>
                </a:lnTo>
                <a:lnTo>
                  <a:pt x="3275134" y="1562100"/>
                </a:lnTo>
                <a:lnTo>
                  <a:pt x="3214103" y="1574800"/>
                </a:lnTo>
                <a:close/>
              </a:path>
            </a:pathLst>
          </a:custGeom>
          <a:solidFill>
            <a:srgbClr val="FF0000">
              <a:alpha val="23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35456" y="5070868"/>
            <a:ext cx="264160" cy="264160"/>
          </a:xfrm>
          <a:custGeom>
            <a:avLst/>
            <a:gdLst/>
            <a:ahLst/>
            <a:cxnLst/>
            <a:rect l="l" t="t" r="r" b="b"/>
            <a:pathLst>
              <a:path w="264159" h="264160">
                <a:moveTo>
                  <a:pt x="132029" y="264071"/>
                </a:moveTo>
                <a:lnTo>
                  <a:pt x="90295" y="257339"/>
                </a:lnTo>
                <a:lnTo>
                  <a:pt x="54052" y="238594"/>
                </a:lnTo>
                <a:lnTo>
                  <a:pt x="25472" y="210010"/>
                </a:lnTo>
                <a:lnTo>
                  <a:pt x="6730" y="173764"/>
                </a:lnTo>
                <a:lnTo>
                  <a:pt x="0" y="132029"/>
                </a:lnTo>
                <a:lnTo>
                  <a:pt x="6730" y="90300"/>
                </a:lnTo>
                <a:lnTo>
                  <a:pt x="25472" y="54057"/>
                </a:lnTo>
                <a:lnTo>
                  <a:pt x="54052" y="25475"/>
                </a:lnTo>
                <a:lnTo>
                  <a:pt x="90295" y="6731"/>
                </a:lnTo>
                <a:lnTo>
                  <a:pt x="132029" y="0"/>
                </a:lnTo>
                <a:lnTo>
                  <a:pt x="173758" y="6731"/>
                </a:lnTo>
                <a:lnTo>
                  <a:pt x="210006" y="25478"/>
                </a:lnTo>
                <a:lnTo>
                  <a:pt x="238601" y="54065"/>
                </a:lnTo>
                <a:lnTo>
                  <a:pt x="257372" y="90319"/>
                </a:lnTo>
                <a:lnTo>
                  <a:pt x="264147" y="132067"/>
                </a:lnTo>
                <a:lnTo>
                  <a:pt x="257372" y="173783"/>
                </a:lnTo>
                <a:lnTo>
                  <a:pt x="238601" y="210019"/>
                </a:lnTo>
                <a:lnTo>
                  <a:pt x="210006" y="238596"/>
                </a:lnTo>
                <a:lnTo>
                  <a:pt x="173758" y="257339"/>
                </a:lnTo>
                <a:lnTo>
                  <a:pt x="132029" y="264071"/>
                </a:lnTo>
                <a:close/>
              </a:path>
            </a:pathLst>
          </a:custGeom>
          <a:solidFill>
            <a:srgbClr val="FF0000">
              <a:alpha val="23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15208" y="3549903"/>
            <a:ext cx="5920105" cy="1587500"/>
          </a:xfrm>
          <a:custGeom>
            <a:avLst/>
            <a:gdLst/>
            <a:ahLst/>
            <a:cxnLst/>
            <a:rect l="l" t="t" r="r" b="b"/>
            <a:pathLst>
              <a:path w="5920105" h="1587500">
                <a:moveTo>
                  <a:pt x="3818572" y="12700"/>
                </a:moveTo>
                <a:lnTo>
                  <a:pt x="3403155" y="12700"/>
                </a:lnTo>
                <a:lnTo>
                  <a:pt x="3422789" y="0"/>
                </a:lnTo>
                <a:lnTo>
                  <a:pt x="3802329" y="0"/>
                </a:lnTo>
                <a:lnTo>
                  <a:pt x="3818572" y="12700"/>
                </a:lnTo>
                <a:close/>
              </a:path>
              <a:path w="5920105" h="1587500">
                <a:moveTo>
                  <a:pt x="4824145" y="12700"/>
                </a:moveTo>
                <a:lnTo>
                  <a:pt x="4373575" y="12700"/>
                </a:lnTo>
                <a:lnTo>
                  <a:pt x="4390758" y="0"/>
                </a:lnTo>
                <a:lnTo>
                  <a:pt x="4796701" y="0"/>
                </a:lnTo>
                <a:lnTo>
                  <a:pt x="4824145" y="12700"/>
                </a:lnTo>
                <a:close/>
              </a:path>
              <a:path w="5920105" h="1587500">
                <a:moveTo>
                  <a:pt x="3404819" y="25400"/>
                </a:moveTo>
                <a:lnTo>
                  <a:pt x="3327908" y="25400"/>
                </a:lnTo>
                <a:lnTo>
                  <a:pt x="3346208" y="12700"/>
                </a:lnTo>
                <a:lnTo>
                  <a:pt x="3424364" y="12700"/>
                </a:lnTo>
                <a:lnTo>
                  <a:pt x="3404819" y="25400"/>
                </a:lnTo>
                <a:close/>
              </a:path>
              <a:path w="5920105" h="1587500">
                <a:moveTo>
                  <a:pt x="3896410" y="25400"/>
                </a:moveTo>
                <a:lnTo>
                  <a:pt x="3816921" y="25400"/>
                </a:lnTo>
                <a:lnTo>
                  <a:pt x="3800741" y="12700"/>
                </a:lnTo>
                <a:lnTo>
                  <a:pt x="3881323" y="12700"/>
                </a:lnTo>
                <a:lnTo>
                  <a:pt x="3896410" y="25400"/>
                </a:lnTo>
                <a:close/>
              </a:path>
              <a:path w="5920105" h="1587500">
                <a:moveTo>
                  <a:pt x="4375137" y="25400"/>
                </a:moveTo>
                <a:lnTo>
                  <a:pt x="4290949" y="25400"/>
                </a:lnTo>
                <a:lnTo>
                  <a:pt x="4307014" y="12700"/>
                </a:lnTo>
                <a:lnTo>
                  <a:pt x="4392244" y="12700"/>
                </a:lnTo>
                <a:lnTo>
                  <a:pt x="4375137" y="25400"/>
                </a:lnTo>
                <a:close/>
              </a:path>
              <a:path w="5920105" h="1587500">
                <a:moveTo>
                  <a:pt x="4903025" y="25400"/>
                </a:moveTo>
                <a:lnTo>
                  <a:pt x="4822494" y="25400"/>
                </a:lnTo>
                <a:lnTo>
                  <a:pt x="4795164" y="12700"/>
                </a:lnTo>
                <a:lnTo>
                  <a:pt x="4877333" y="12700"/>
                </a:lnTo>
                <a:lnTo>
                  <a:pt x="4903025" y="25400"/>
                </a:lnTo>
                <a:close/>
              </a:path>
              <a:path w="5920105" h="1587500">
                <a:moveTo>
                  <a:pt x="3330321" y="38100"/>
                </a:moveTo>
                <a:lnTo>
                  <a:pt x="3258566" y="38100"/>
                </a:lnTo>
                <a:lnTo>
                  <a:pt x="3275304" y="25400"/>
                </a:lnTo>
                <a:lnTo>
                  <a:pt x="3348520" y="25400"/>
                </a:lnTo>
                <a:lnTo>
                  <a:pt x="3330321" y="38100"/>
                </a:lnTo>
                <a:close/>
              </a:path>
              <a:path w="5920105" h="1587500">
                <a:moveTo>
                  <a:pt x="3954170" y="38100"/>
                </a:moveTo>
                <a:lnTo>
                  <a:pt x="3893985" y="38100"/>
                </a:lnTo>
                <a:lnTo>
                  <a:pt x="3878973" y="25400"/>
                </a:lnTo>
                <a:lnTo>
                  <a:pt x="3940136" y="25400"/>
                </a:lnTo>
                <a:lnTo>
                  <a:pt x="3954170" y="38100"/>
                </a:lnTo>
                <a:close/>
              </a:path>
              <a:path w="5920105" h="1587500">
                <a:moveTo>
                  <a:pt x="4293222" y="38100"/>
                </a:moveTo>
                <a:lnTo>
                  <a:pt x="4229176" y="38100"/>
                </a:lnTo>
                <a:lnTo>
                  <a:pt x="4244238" y="25400"/>
                </a:lnTo>
                <a:lnTo>
                  <a:pt x="4309211" y="25400"/>
                </a:lnTo>
                <a:lnTo>
                  <a:pt x="4293222" y="38100"/>
                </a:lnTo>
                <a:close/>
              </a:path>
              <a:path w="5920105" h="1587500">
                <a:moveTo>
                  <a:pt x="4952453" y="38100"/>
                </a:moveTo>
                <a:lnTo>
                  <a:pt x="4900676" y="38100"/>
                </a:lnTo>
                <a:lnTo>
                  <a:pt x="4875110" y="25400"/>
                </a:lnTo>
                <a:lnTo>
                  <a:pt x="4928069" y="25400"/>
                </a:lnTo>
                <a:lnTo>
                  <a:pt x="4952453" y="38100"/>
                </a:lnTo>
                <a:close/>
              </a:path>
              <a:path w="5920105" h="1587500">
                <a:moveTo>
                  <a:pt x="2730512" y="50800"/>
                </a:moveTo>
                <a:lnTo>
                  <a:pt x="2389797" y="50800"/>
                </a:lnTo>
                <a:lnTo>
                  <a:pt x="2414295" y="38100"/>
                </a:lnTo>
                <a:lnTo>
                  <a:pt x="2712923" y="38100"/>
                </a:lnTo>
                <a:lnTo>
                  <a:pt x="2730512" y="50800"/>
                </a:lnTo>
                <a:close/>
              </a:path>
              <a:path w="5920105" h="1587500">
                <a:moveTo>
                  <a:pt x="3261791" y="50800"/>
                </a:moveTo>
                <a:lnTo>
                  <a:pt x="3226371" y="50800"/>
                </a:lnTo>
                <a:lnTo>
                  <a:pt x="3242259" y="38100"/>
                </a:lnTo>
                <a:lnTo>
                  <a:pt x="3278428" y="38100"/>
                </a:lnTo>
                <a:lnTo>
                  <a:pt x="3261791" y="50800"/>
                </a:lnTo>
                <a:close/>
              </a:path>
              <a:path w="5920105" h="1587500">
                <a:moveTo>
                  <a:pt x="4007408" y="50800"/>
                </a:moveTo>
                <a:lnTo>
                  <a:pt x="3951071" y="50800"/>
                </a:lnTo>
                <a:lnTo>
                  <a:pt x="3937127" y="38100"/>
                </a:lnTo>
                <a:lnTo>
                  <a:pt x="3994556" y="38100"/>
                </a:lnTo>
                <a:lnTo>
                  <a:pt x="4007408" y="50800"/>
                </a:lnTo>
                <a:close/>
              </a:path>
              <a:path w="5920105" h="1587500">
                <a:moveTo>
                  <a:pt x="4232071" y="50800"/>
                </a:moveTo>
                <a:lnTo>
                  <a:pt x="4171759" y="50800"/>
                </a:lnTo>
                <a:lnTo>
                  <a:pt x="4185678" y="38100"/>
                </a:lnTo>
                <a:lnTo>
                  <a:pt x="4247045" y="38100"/>
                </a:lnTo>
                <a:lnTo>
                  <a:pt x="4232071" y="50800"/>
                </a:lnTo>
                <a:close/>
              </a:path>
              <a:path w="5920105" h="1587500">
                <a:moveTo>
                  <a:pt x="4999075" y="50800"/>
                </a:moveTo>
                <a:lnTo>
                  <a:pt x="4949609" y="50800"/>
                </a:lnTo>
                <a:lnTo>
                  <a:pt x="4925352" y="38100"/>
                </a:lnTo>
                <a:lnTo>
                  <a:pt x="4976126" y="38100"/>
                </a:lnTo>
                <a:lnTo>
                  <a:pt x="4999075" y="50800"/>
                </a:lnTo>
                <a:close/>
              </a:path>
              <a:path w="5920105" h="1587500">
                <a:moveTo>
                  <a:pt x="2390914" y="63500"/>
                </a:moveTo>
                <a:lnTo>
                  <a:pt x="2272423" y="63500"/>
                </a:lnTo>
                <a:lnTo>
                  <a:pt x="2295169" y="50800"/>
                </a:lnTo>
                <a:lnTo>
                  <a:pt x="2415324" y="50800"/>
                </a:lnTo>
                <a:lnTo>
                  <a:pt x="2390914" y="63500"/>
                </a:lnTo>
                <a:close/>
              </a:path>
              <a:path w="5920105" h="1587500">
                <a:moveTo>
                  <a:pt x="2848889" y="63500"/>
                </a:moveTo>
                <a:lnTo>
                  <a:pt x="2746794" y="63500"/>
                </a:lnTo>
                <a:lnTo>
                  <a:pt x="2729420" y="50800"/>
                </a:lnTo>
                <a:lnTo>
                  <a:pt x="2832519" y="50800"/>
                </a:lnTo>
                <a:lnTo>
                  <a:pt x="2848889" y="63500"/>
                </a:lnTo>
                <a:close/>
              </a:path>
              <a:path w="5920105" h="1587500">
                <a:moveTo>
                  <a:pt x="3214839" y="63500"/>
                </a:moveTo>
                <a:lnTo>
                  <a:pt x="3181451" y="63500"/>
                </a:lnTo>
                <a:lnTo>
                  <a:pt x="3195954" y="50800"/>
                </a:lnTo>
                <a:lnTo>
                  <a:pt x="3230168" y="50800"/>
                </a:lnTo>
                <a:lnTo>
                  <a:pt x="3214839" y="63500"/>
                </a:lnTo>
                <a:close/>
              </a:path>
              <a:path w="5920105" h="1587500">
                <a:moveTo>
                  <a:pt x="4044086" y="63500"/>
                </a:moveTo>
                <a:lnTo>
                  <a:pt x="4003560" y="63500"/>
                </a:lnTo>
                <a:lnTo>
                  <a:pt x="3990797" y="50800"/>
                </a:lnTo>
                <a:lnTo>
                  <a:pt x="4032186" y="50800"/>
                </a:lnTo>
                <a:lnTo>
                  <a:pt x="4044086" y="63500"/>
                </a:lnTo>
                <a:close/>
              </a:path>
              <a:path w="5920105" h="1587500">
                <a:moveTo>
                  <a:pt x="4175315" y="63500"/>
                </a:moveTo>
                <a:lnTo>
                  <a:pt x="4131792" y="63500"/>
                </a:lnTo>
                <a:lnTo>
                  <a:pt x="4144810" y="50800"/>
                </a:lnTo>
                <a:lnTo>
                  <a:pt x="4189158" y="50800"/>
                </a:lnTo>
                <a:lnTo>
                  <a:pt x="4175315" y="63500"/>
                </a:lnTo>
                <a:close/>
              </a:path>
              <a:path w="5920105" h="1587500">
                <a:moveTo>
                  <a:pt x="5042674" y="63500"/>
                </a:moveTo>
                <a:lnTo>
                  <a:pt x="5017604" y="63500"/>
                </a:lnTo>
                <a:lnTo>
                  <a:pt x="4995557" y="50800"/>
                </a:lnTo>
                <a:lnTo>
                  <a:pt x="5021275" y="50800"/>
                </a:lnTo>
                <a:lnTo>
                  <a:pt x="5042674" y="63500"/>
                </a:lnTo>
                <a:close/>
              </a:path>
              <a:path w="5920105" h="1587500">
                <a:moveTo>
                  <a:pt x="2274404" y="76200"/>
                </a:moveTo>
                <a:lnTo>
                  <a:pt x="2206612" y="76200"/>
                </a:lnTo>
                <a:lnTo>
                  <a:pt x="2228126" y="63500"/>
                </a:lnTo>
                <a:lnTo>
                  <a:pt x="2297061" y="63500"/>
                </a:lnTo>
                <a:lnTo>
                  <a:pt x="2274404" y="76200"/>
                </a:lnTo>
                <a:close/>
              </a:path>
              <a:path w="5920105" h="1587500">
                <a:moveTo>
                  <a:pt x="2927642" y="76200"/>
                </a:moveTo>
                <a:lnTo>
                  <a:pt x="2846997" y="76200"/>
                </a:lnTo>
                <a:lnTo>
                  <a:pt x="2830703" y="63500"/>
                </a:lnTo>
                <a:lnTo>
                  <a:pt x="2912313" y="63500"/>
                </a:lnTo>
                <a:lnTo>
                  <a:pt x="2927642" y="76200"/>
                </a:lnTo>
                <a:close/>
              </a:path>
              <a:path w="5920105" h="1587500">
                <a:moveTo>
                  <a:pt x="3185871" y="76200"/>
                </a:moveTo>
                <a:lnTo>
                  <a:pt x="3153905" y="76200"/>
                </a:lnTo>
                <a:lnTo>
                  <a:pt x="3167430" y="63500"/>
                </a:lnTo>
                <a:lnTo>
                  <a:pt x="3200247" y="63500"/>
                </a:lnTo>
                <a:lnTo>
                  <a:pt x="3185871" y="76200"/>
                </a:lnTo>
                <a:close/>
              </a:path>
              <a:path w="5920105" h="1587500">
                <a:moveTo>
                  <a:pt x="4066870" y="76200"/>
                </a:moveTo>
                <a:lnTo>
                  <a:pt x="4039616" y="76200"/>
                </a:lnTo>
                <a:lnTo>
                  <a:pt x="4027817" y="63500"/>
                </a:lnTo>
                <a:lnTo>
                  <a:pt x="4055643" y="63500"/>
                </a:lnTo>
                <a:lnTo>
                  <a:pt x="4066870" y="76200"/>
                </a:lnTo>
                <a:close/>
              </a:path>
              <a:path w="5920105" h="1587500">
                <a:moveTo>
                  <a:pt x="4135920" y="76200"/>
                </a:moveTo>
                <a:lnTo>
                  <a:pt x="4106748" y="76200"/>
                </a:lnTo>
                <a:lnTo>
                  <a:pt x="4119105" y="63500"/>
                </a:lnTo>
                <a:lnTo>
                  <a:pt x="4148835" y="63500"/>
                </a:lnTo>
                <a:lnTo>
                  <a:pt x="4135920" y="76200"/>
                </a:lnTo>
                <a:close/>
              </a:path>
              <a:path w="5920105" h="1587500">
                <a:moveTo>
                  <a:pt x="5083009" y="76200"/>
                </a:moveTo>
                <a:lnTo>
                  <a:pt x="5038712" y="76200"/>
                </a:lnTo>
                <a:lnTo>
                  <a:pt x="5017452" y="63500"/>
                </a:lnTo>
                <a:lnTo>
                  <a:pt x="5063261" y="63500"/>
                </a:lnTo>
                <a:lnTo>
                  <a:pt x="5083009" y="76200"/>
                </a:lnTo>
                <a:close/>
              </a:path>
              <a:path w="5920105" h="1587500">
                <a:moveTo>
                  <a:pt x="2209152" y="88900"/>
                </a:moveTo>
                <a:lnTo>
                  <a:pt x="2144763" y="88900"/>
                </a:lnTo>
                <a:lnTo>
                  <a:pt x="2164918" y="76200"/>
                </a:lnTo>
                <a:lnTo>
                  <a:pt x="2230564" y="76200"/>
                </a:lnTo>
                <a:lnTo>
                  <a:pt x="2209152" y="88900"/>
                </a:lnTo>
                <a:close/>
              </a:path>
              <a:path w="5920105" h="1587500">
                <a:moveTo>
                  <a:pt x="2972231" y="88900"/>
                </a:moveTo>
                <a:lnTo>
                  <a:pt x="2925089" y="88900"/>
                </a:lnTo>
                <a:lnTo>
                  <a:pt x="2909836" y="76200"/>
                </a:lnTo>
                <a:lnTo>
                  <a:pt x="2957601" y="76200"/>
                </a:lnTo>
                <a:lnTo>
                  <a:pt x="2972231" y="88900"/>
                </a:lnTo>
                <a:close/>
              </a:path>
              <a:path w="5920105" h="1587500">
                <a:moveTo>
                  <a:pt x="3158871" y="88900"/>
                </a:moveTo>
                <a:lnTo>
                  <a:pt x="3128416" y="88900"/>
                </a:lnTo>
                <a:lnTo>
                  <a:pt x="3140900" y="76200"/>
                </a:lnTo>
                <a:lnTo>
                  <a:pt x="3172256" y="76200"/>
                </a:lnTo>
                <a:lnTo>
                  <a:pt x="3158871" y="88900"/>
                </a:lnTo>
                <a:close/>
              </a:path>
              <a:path w="5920105" h="1587500">
                <a:moveTo>
                  <a:pt x="4099445" y="88900"/>
                </a:moveTo>
                <a:lnTo>
                  <a:pt x="4072585" y="88900"/>
                </a:lnTo>
                <a:lnTo>
                  <a:pt x="4061828" y="76200"/>
                </a:lnTo>
                <a:lnTo>
                  <a:pt x="4111371" y="76200"/>
                </a:lnTo>
                <a:lnTo>
                  <a:pt x="4099445" y="88900"/>
                </a:lnTo>
                <a:close/>
              </a:path>
              <a:path w="5920105" h="1587500">
                <a:moveTo>
                  <a:pt x="5110987" y="88900"/>
                </a:moveTo>
                <a:lnTo>
                  <a:pt x="5078399" y="88900"/>
                </a:lnTo>
                <a:lnTo>
                  <a:pt x="5058816" y="76200"/>
                </a:lnTo>
                <a:lnTo>
                  <a:pt x="5101869" y="76200"/>
                </a:lnTo>
                <a:lnTo>
                  <a:pt x="5110987" y="88900"/>
                </a:lnTo>
                <a:close/>
              </a:path>
              <a:path w="5920105" h="1587500">
                <a:moveTo>
                  <a:pt x="2147900" y="101600"/>
                </a:moveTo>
                <a:lnTo>
                  <a:pt x="2105926" y="101600"/>
                </a:lnTo>
                <a:lnTo>
                  <a:pt x="2125103" y="88900"/>
                </a:lnTo>
                <a:lnTo>
                  <a:pt x="2167953" y="88900"/>
                </a:lnTo>
                <a:lnTo>
                  <a:pt x="2147900" y="101600"/>
                </a:lnTo>
                <a:close/>
              </a:path>
              <a:path w="5920105" h="1587500">
                <a:moveTo>
                  <a:pt x="3028302" y="101600"/>
                </a:moveTo>
                <a:lnTo>
                  <a:pt x="2983509" y="101600"/>
                </a:lnTo>
                <a:lnTo>
                  <a:pt x="2969183" y="88900"/>
                </a:lnTo>
                <a:lnTo>
                  <a:pt x="3014675" y="88900"/>
                </a:lnTo>
                <a:lnTo>
                  <a:pt x="3028302" y="101600"/>
                </a:lnTo>
                <a:close/>
              </a:path>
              <a:path w="5920105" h="1587500">
                <a:moveTo>
                  <a:pt x="3122358" y="101600"/>
                </a:moveTo>
                <a:lnTo>
                  <a:pt x="3105061" y="101600"/>
                </a:lnTo>
                <a:lnTo>
                  <a:pt x="3116465" y="88900"/>
                </a:lnTo>
                <a:lnTo>
                  <a:pt x="3134144" y="88900"/>
                </a:lnTo>
                <a:lnTo>
                  <a:pt x="3122358" y="101600"/>
                </a:lnTo>
                <a:close/>
              </a:path>
              <a:path w="5920105" h="1587500">
                <a:moveTo>
                  <a:pt x="5136921" y="101600"/>
                </a:moveTo>
                <a:lnTo>
                  <a:pt x="5105806" y="101600"/>
                </a:lnTo>
                <a:lnTo>
                  <a:pt x="5096789" y="88900"/>
                </a:lnTo>
                <a:lnTo>
                  <a:pt x="5128514" y="88900"/>
                </a:lnTo>
                <a:lnTo>
                  <a:pt x="5136921" y="101600"/>
                </a:lnTo>
                <a:close/>
              </a:path>
              <a:path w="5920105" h="1587500">
                <a:moveTo>
                  <a:pt x="2109508" y="114300"/>
                </a:moveTo>
                <a:lnTo>
                  <a:pt x="2069160" y="114300"/>
                </a:lnTo>
                <a:lnTo>
                  <a:pt x="2087283" y="101600"/>
                </a:lnTo>
                <a:lnTo>
                  <a:pt x="2128558" y="101600"/>
                </a:lnTo>
                <a:lnTo>
                  <a:pt x="2109508" y="114300"/>
                </a:lnTo>
                <a:close/>
              </a:path>
              <a:path w="5920105" h="1587500">
                <a:moveTo>
                  <a:pt x="3067621" y="114300"/>
                </a:moveTo>
                <a:lnTo>
                  <a:pt x="3024720" y="114300"/>
                </a:lnTo>
                <a:lnTo>
                  <a:pt x="3011169" y="101600"/>
                </a:lnTo>
                <a:lnTo>
                  <a:pt x="3054794" y="101600"/>
                </a:lnTo>
                <a:lnTo>
                  <a:pt x="3067621" y="114300"/>
                </a:lnTo>
                <a:close/>
              </a:path>
              <a:path w="5920105" h="1587500">
                <a:moveTo>
                  <a:pt x="3100831" y="114300"/>
                </a:moveTo>
                <a:lnTo>
                  <a:pt x="3083953" y="114300"/>
                </a:lnTo>
                <a:lnTo>
                  <a:pt x="3094215" y="101600"/>
                </a:lnTo>
                <a:lnTo>
                  <a:pt x="3111487" y="101600"/>
                </a:lnTo>
                <a:lnTo>
                  <a:pt x="3100831" y="114300"/>
                </a:lnTo>
                <a:close/>
              </a:path>
              <a:path w="5920105" h="1587500">
                <a:moveTo>
                  <a:pt x="5160695" y="114300"/>
                </a:moveTo>
                <a:lnTo>
                  <a:pt x="5131142" y="114300"/>
                </a:lnTo>
                <a:lnTo>
                  <a:pt x="5122837" y="101600"/>
                </a:lnTo>
                <a:lnTo>
                  <a:pt x="5153012" y="101600"/>
                </a:lnTo>
                <a:lnTo>
                  <a:pt x="5160695" y="114300"/>
                </a:lnTo>
                <a:close/>
              </a:path>
              <a:path w="5920105" h="1587500">
                <a:moveTo>
                  <a:pt x="2073186" y="127000"/>
                </a:moveTo>
                <a:lnTo>
                  <a:pt x="2034565" y="127000"/>
                </a:lnTo>
                <a:lnTo>
                  <a:pt x="2051583" y="114300"/>
                </a:lnTo>
                <a:lnTo>
                  <a:pt x="2091194" y="114300"/>
                </a:lnTo>
                <a:lnTo>
                  <a:pt x="2073186" y="127000"/>
                </a:lnTo>
                <a:close/>
              </a:path>
              <a:path w="5920105" h="1587500">
                <a:moveTo>
                  <a:pt x="3079000" y="127000"/>
                </a:moveTo>
                <a:lnTo>
                  <a:pt x="3063532" y="127000"/>
                </a:lnTo>
                <a:lnTo>
                  <a:pt x="3050793" y="114300"/>
                </a:lnTo>
                <a:lnTo>
                  <a:pt x="3091141" y="114300"/>
                </a:lnTo>
                <a:lnTo>
                  <a:pt x="3079000" y="127000"/>
                </a:lnTo>
                <a:close/>
              </a:path>
              <a:path w="5920105" h="1587500">
                <a:moveTo>
                  <a:pt x="5182222" y="127000"/>
                </a:moveTo>
                <a:lnTo>
                  <a:pt x="5154256" y="127000"/>
                </a:lnTo>
                <a:lnTo>
                  <a:pt x="5146687" y="114300"/>
                </a:lnTo>
                <a:lnTo>
                  <a:pt x="5175300" y="114300"/>
                </a:lnTo>
                <a:lnTo>
                  <a:pt x="5182222" y="127000"/>
                </a:lnTo>
                <a:close/>
              </a:path>
              <a:path w="5920105" h="1587500">
                <a:moveTo>
                  <a:pt x="1521015" y="139700"/>
                </a:moveTo>
                <a:lnTo>
                  <a:pt x="1410017" y="139700"/>
                </a:lnTo>
                <a:lnTo>
                  <a:pt x="1433728" y="127000"/>
                </a:lnTo>
                <a:lnTo>
                  <a:pt x="1489443" y="127000"/>
                </a:lnTo>
                <a:lnTo>
                  <a:pt x="1521015" y="139700"/>
                </a:lnTo>
                <a:close/>
              </a:path>
              <a:path w="5920105" h="1587500">
                <a:moveTo>
                  <a:pt x="2039099" y="139700"/>
                </a:moveTo>
                <a:lnTo>
                  <a:pt x="2002256" y="139700"/>
                </a:lnTo>
                <a:lnTo>
                  <a:pt x="2018118" y="127000"/>
                </a:lnTo>
                <a:lnTo>
                  <a:pt x="2055990" y="127000"/>
                </a:lnTo>
                <a:lnTo>
                  <a:pt x="2039099" y="139700"/>
                </a:lnTo>
                <a:close/>
              </a:path>
              <a:path w="5920105" h="1587500">
                <a:moveTo>
                  <a:pt x="5195290" y="139700"/>
                </a:moveTo>
                <a:lnTo>
                  <a:pt x="5175072" y="139700"/>
                </a:lnTo>
                <a:lnTo>
                  <a:pt x="5168265" y="127000"/>
                </a:lnTo>
                <a:lnTo>
                  <a:pt x="5188889" y="127000"/>
                </a:lnTo>
                <a:lnTo>
                  <a:pt x="5195290" y="139700"/>
                </a:lnTo>
                <a:close/>
              </a:path>
              <a:path w="5920105" h="1587500">
                <a:moveTo>
                  <a:pt x="1410220" y="152400"/>
                </a:moveTo>
                <a:lnTo>
                  <a:pt x="1182636" y="152400"/>
                </a:lnTo>
                <a:lnTo>
                  <a:pt x="1204467" y="139700"/>
                </a:lnTo>
                <a:lnTo>
                  <a:pt x="1433868" y="139700"/>
                </a:lnTo>
                <a:lnTo>
                  <a:pt x="1410220" y="152400"/>
                </a:lnTo>
                <a:close/>
              </a:path>
              <a:path w="5920105" h="1587500">
                <a:moveTo>
                  <a:pt x="1733092" y="152400"/>
                </a:moveTo>
                <a:lnTo>
                  <a:pt x="1520748" y="152400"/>
                </a:lnTo>
                <a:lnTo>
                  <a:pt x="1489240" y="139700"/>
                </a:lnTo>
                <a:lnTo>
                  <a:pt x="1703882" y="139700"/>
                </a:lnTo>
                <a:lnTo>
                  <a:pt x="1733092" y="152400"/>
                </a:lnTo>
                <a:close/>
              </a:path>
              <a:path w="5920105" h="1587500">
                <a:moveTo>
                  <a:pt x="2007336" y="152400"/>
                </a:moveTo>
                <a:lnTo>
                  <a:pt x="1972360" y="152400"/>
                </a:lnTo>
                <a:lnTo>
                  <a:pt x="1987003" y="139700"/>
                </a:lnTo>
                <a:lnTo>
                  <a:pt x="2023059" y="139700"/>
                </a:lnTo>
                <a:lnTo>
                  <a:pt x="2007336" y="152400"/>
                </a:lnTo>
                <a:close/>
              </a:path>
              <a:path w="5920105" h="1587500">
                <a:moveTo>
                  <a:pt x="5212867" y="152400"/>
                </a:moveTo>
                <a:lnTo>
                  <a:pt x="5193461" y="152400"/>
                </a:lnTo>
                <a:lnTo>
                  <a:pt x="5187467" y="139700"/>
                </a:lnTo>
                <a:lnTo>
                  <a:pt x="5207279" y="139700"/>
                </a:lnTo>
                <a:lnTo>
                  <a:pt x="5212867" y="152400"/>
                </a:lnTo>
                <a:close/>
              </a:path>
              <a:path w="5920105" h="1587500">
                <a:moveTo>
                  <a:pt x="1184046" y="165100"/>
                </a:moveTo>
                <a:lnTo>
                  <a:pt x="1097661" y="165100"/>
                </a:lnTo>
                <a:lnTo>
                  <a:pt x="1118539" y="152400"/>
                </a:lnTo>
                <a:lnTo>
                  <a:pt x="1205814" y="152400"/>
                </a:lnTo>
                <a:lnTo>
                  <a:pt x="1184046" y="165100"/>
                </a:lnTo>
                <a:close/>
              </a:path>
              <a:path w="5920105" h="1587500">
                <a:moveTo>
                  <a:pt x="1818208" y="165100"/>
                </a:moveTo>
                <a:lnTo>
                  <a:pt x="1731695" y="165100"/>
                </a:lnTo>
                <a:lnTo>
                  <a:pt x="1702562" y="152400"/>
                </a:lnTo>
                <a:lnTo>
                  <a:pt x="1790280" y="152400"/>
                </a:lnTo>
                <a:lnTo>
                  <a:pt x="1818208" y="165100"/>
                </a:lnTo>
                <a:close/>
              </a:path>
              <a:path w="5920105" h="1587500">
                <a:moveTo>
                  <a:pt x="1951354" y="177800"/>
                </a:moveTo>
                <a:lnTo>
                  <a:pt x="1932292" y="177800"/>
                </a:lnTo>
                <a:lnTo>
                  <a:pt x="1944992" y="165100"/>
                </a:lnTo>
                <a:lnTo>
                  <a:pt x="1958352" y="152400"/>
                </a:lnTo>
                <a:lnTo>
                  <a:pt x="1992528" y="152400"/>
                </a:lnTo>
                <a:lnTo>
                  <a:pt x="1978050" y="165100"/>
                </a:lnTo>
                <a:lnTo>
                  <a:pt x="1964537" y="165100"/>
                </a:lnTo>
                <a:lnTo>
                  <a:pt x="1951354" y="177800"/>
                </a:lnTo>
                <a:close/>
              </a:path>
              <a:path w="5920105" h="1587500">
                <a:moveTo>
                  <a:pt x="5223192" y="165100"/>
                </a:moveTo>
                <a:lnTo>
                  <a:pt x="5209324" y="165100"/>
                </a:lnTo>
                <a:lnTo>
                  <a:pt x="5204167" y="152400"/>
                </a:lnTo>
                <a:lnTo>
                  <a:pt x="5218163" y="152400"/>
                </a:lnTo>
                <a:lnTo>
                  <a:pt x="5223192" y="165100"/>
                </a:lnTo>
                <a:close/>
              </a:path>
              <a:path w="5920105" h="1587500">
                <a:moveTo>
                  <a:pt x="1099565" y="177800"/>
                </a:moveTo>
                <a:lnTo>
                  <a:pt x="1016787" y="177800"/>
                </a:lnTo>
                <a:lnTo>
                  <a:pt x="1036586" y="165100"/>
                </a:lnTo>
                <a:lnTo>
                  <a:pt x="1120381" y="165100"/>
                </a:lnTo>
                <a:lnTo>
                  <a:pt x="1099565" y="177800"/>
                </a:lnTo>
                <a:close/>
              </a:path>
              <a:path w="5920105" h="1587500">
                <a:moveTo>
                  <a:pt x="1899208" y="177800"/>
                </a:moveTo>
                <a:lnTo>
                  <a:pt x="1816315" y="177800"/>
                </a:lnTo>
                <a:lnTo>
                  <a:pt x="1788464" y="165100"/>
                </a:lnTo>
                <a:lnTo>
                  <a:pt x="1872691" y="165100"/>
                </a:lnTo>
                <a:lnTo>
                  <a:pt x="1899208" y="177800"/>
                </a:lnTo>
                <a:close/>
              </a:path>
              <a:path w="5920105" h="1587500">
                <a:moveTo>
                  <a:pt x="5236514" y="177800"/>
                </a:moveTo>
                <a:lnTo>
                  <a:pt x="5218468" y="177800"/>
                </a:lnTo>
                <a:lnTo>
                  <a:pt x="5213883" y="165100"/>
                </a:lnTo>
                <a:lnTo>
                  <a:pt x="5232361" y="165100"/>
                </a:lnTo>
                <a:lnTo>
                  <a:pt x="5236514" y="177800"/>
                </a:lnTo>
                <a:close/>
              </a:path>
              <a:path w="5920105" h="1587500">
                <a:moveTo>
                  <a:pt x="1019225" y="190500"/>
                </a:moveTo>
                <a:lnTo>
                  <a:pt x="959091" y="190500"/>
                </a:lnTo>
                <a:lnTo>
                  <a:pt x="978026" y="177800"/>
                </a:lnTo>
                <a:lnTo>
                  <a:pt x="1038961" y="177800"/>
                </a:lnTo>
                <a:lnTo>
                  <a:pt x="1019225" y="190500"/>
                </a:lnTo>
                <a:close/>
              </a:path>
              <a:path w="5920105" h="1587500">
                <a:moveTo>
                  <a:pt x="1925167" y="190500"/>
                </a:moveTo>
                <a:lnTo>
                  <a:pt x="1896770" y="190500"/>
                </a:lnTo>
                <a:lnTo>
                  <a:pt x="1870354" y="177800"/>
                </a:lnTo>
                <a:lnTo>
                  <a:pt x="1939201" y="177800"/>
                </a:lnTo>
                <a:lnTo>
                  <a:pt x="1925167" y="190500"/>
                </a:lnTo>
                <a:close/>
              </a:path>
              <a:path w="5920105" h="1587500">
                <a:moveTo>
                  <a:pt x="5243893" y="190500"/>
                </a:moveTo>
                <a:lnTo>
                  <a:pt x="5229948" y="190500"/>
                </a:lnTo>
                <a:lnTo>
                  <a:pt x="5226253" y="177800"/>
                </a:lnTo>
                <a:lnTo>
                  <a:pt x="5240350" y="177800"/>
                </a:lnTo>
                <a:lnTo>
                  <a:pt x="5243893" y="190500"/>
                </a:lnTo>
                <a:close/>
              </a:path>
              <a:path w="5920105" h="1587500">
                <a:moveTo>
                  <a:pt x="961948" y="203200"/>
                </a:moveTo>
                <a:lnTo>
                  <a:pt x="904151" y="203200"/>
                </a:lnTo>
                <a:lnTo>
                  <a:pt x="922147" y="190500"/>
                </a:lnTo>
                <a:lnTo>
                  <a:pt x="980808" y="190500"/>
                </a:lnTo>
                <a:lnTo>
                  <a:pt x="961948" y="203200"/>
                </a:lnTo>
                <a:close/>
              </a:path>
              <a:path w="5920105" h="1587500">
                <a:moveTo>
                  <a:pt x="5302173" y="203200"/>
                </a:moveTo>
                <a:lnTo>
                  <a:pt x="5236083" y="203200"/>
                </a:lnTo>
                <a:lnTo>
                  <a:pt x="5233009" y="190500"/>
                </a:lnTo>
                <a:lnTo>
                  <a:pt x="5273814" y="190500"/>
                </a:lnTo>
                <a:lnTo>
                  <a:pt x="5302173" y="203200"/>
                </a:lnTo>
                <a:close/>
              </a:path>
              <a:path w="5920105" h="1587500">
                <a:moveTo>
                  <a:pt x="907465" y="215900"/>
                </a:moveTo>
                <a:lnTo>
                  <a:pt x="869162" y="215900"/>
                </a:lnTo>
                <a:lnTo>
                  <a:pt x="886485" y="203200"/>
                </a:lnTo>
                <a:lnTo>
                  <a:pt x="925385" y="203200"/>
                </a:lnTo>
                <a:lnTo>
                  <a:pt x="907465" y="215900"/>
                </a:lnTo>
                <a:close/>
              </a:path>
              <a:path w="5920105" h="1587500">
                <a:moveTo>
                  <a:pt x="5383949" y="215900"/>
                </a:moveTo>
                <a:lnTo>
                  <a:pt x="5300548" y="215900"/>
                </a:lnTo>
                <a:lnTo>
                  <a:pt x="5272290" y="203200"/>
                </a:lnTo>
                <a:lnTo>
                  <a:pt x="5357266" y="203200"/>
                </a:lnTo>
                <a:lnTo>
                  <a:pt x="5383949" y="215900"/>
                </a:lnTo>
                <a:close/>
              </a:path>
              <a:path w="5920105" h="1587500">
                <a:moveTo>
                  <a:pt x="872782" y="228600"/>
                </a:moveTo>
                <a:lnTo>
                  <a:pt x="819251" y="228600"/>
                </a:lnTo>
                <a:lnTo>
                  <a:pt x="835533" y="215900"/>
                </a:lnTo>
                <a:lnTo>
                  <a:pt x="890041" y="215900"/>
                </a:lnTo>
                <a:lnTo>
                  <a:pt x="872782" y="228600"/>
                </a:lnTo>
                <a:close/>
              </a:path>
              <a:path w="5920105" h="1587500">
                <a:moveTo>
                  <a:pt x="5435460" y="228600"/>
                </a:moveTo>
                <a:lnTo>
                  <a:pt x="5381675" y="228600"/>
                </a:lnTo>
                <a:lnTo>
                  <a:pt x="5355107" y="215900"/>
                </a:lnTo>
                <a:lnTo>
                  <a:pt x="5410022" y="215900"/>
                </a:lnTo>
                <a:lnTo>
                  <a:pt x="5435460" y="228600"/>
                </a:lnTo>
                <a:close/>
              </a:path>
              <a:path w="5920105" h="1587500">
                <a:moveTo>
                  <a:pt x="823379" y="241300"/>
                </a:moveTo>
                <a:lnTo>
                  <a:pt x="787768" y="241300"/>
                </a:lnTo>
                <a:lnTo>
                  <a:pt x="803325" y="228600"/>
                </a:lnTo>
                <a:lnTo>
                  <a:pt x="839571" y="228600"/>
                </a:lnTo>
                <a:lnTo>
                  <a:pt x="823379" y="241300"/>
                </a:lnTo>
                <a:close/>
              </a:path>
              <a:path w="5920105" h="1587500">
                <a:moveTo>
                  <a:pt x="5484317" y="241300"/>
                </a:moveTo>
                <a:lnTo>
                  <a:pt x="5432729" y="241300"/>
                </a:lnTo>
                <a:lnTo>
                  <a:pt x="5407406" y="228600"/>
                </a:lnTo>
                <a:lnTo>
                  <a:pt x="5460237" y="228600"/>
                </a:lnTo>
                <a:lnTo>
                  <a:pt x="5484317" y="241300"/>
                </a:lnTo>
                <a:close/>
              </a:path>
              <a:path w="5920105" h="1587500">
                <a:moveTo>
                  <a:pt x="792276" y="254000"/>
                </a:moveTo>
                <a:lnTo>
                  <a:pt x="757809" y="254000"/>
                </a:lnTo>
                <a:lnTo>
                  <a:pt x="772604" y="241300"/>
                </a:lnTo>
                <a:lnTo>
                  <a:pt x="807732" y="241300"/>
                </a:lnTo>
                <a:lnTo>
                  <a:pt x="792276" y="254000"/>
                </a:lnTo>
                <a:close/>
              </a:path>
              <a:path w="5920105" h="1587500">
                <a:moveTo>
                  <a:pt x="5530316" y="254000"/>
                </a:moveTo>
                <a:lnTo>
                  <a:pt x="5504205" y="254000"/>
                </a:lnTo>
                <a:lnTo>
                  <a:pt x="5480964" y="241300"/>
                </a:lnTo>
                <a:lnTo>
                  <a:pt x="5507685" y="241300"/>
                </a:lnTo>
                <a:lnTo>
                  <a:pt x="5530316" y="254000"/>
                </a:lnTo>
                <a:close/>
              </a:path>
              <a:path w="5920105" h="1587500">
                <a:moveTo>
                  <a:pt x="762698" y="266700"/>
                </a:moveTo>
                <a:lnTo>
                  <a:pt x="729411" y="266700"/>
                </a:lnTo>
                <a:lnTo>
                  <a:pt x="743407" y="254000"/>
                </a:lnTo>
                <a:lnTo>
                  <a:pt x="777392" y="254000"/>
                </a:lnTo>
                <a:lnTo>
                  <a:pt x="762698" y="266700"/>
                </a:lnTo>
                <a:close/>
              </a:path>
              <a:path w="5920105" h="1587500">
                <a:moveTo>
                  <a:pt x="5573255" y="266700"/>
                </a:moveTo>
                <a:lnTo>
                  <a:pt x="5526557" y="266700"/>
                </a:lnTo>
                <a:lnTo>
                  <a:pt x="5504065" y="254000"/>
                </a:lnTo>
                <a:lnTo>
                  <a:pt x="5552185" y="254000"/>
                </a:lnTo>
                <a:lnTo>
                  <a:pt x="5573255" y="266700"/>
                </a:lnTo>
                <a:close/>
              </a:path>
              <a:path w="5920105" h="1587500">
                <a:moveTo>
                  <a:pt x="734720" y="279400"/>
                </a:moveTo>
                <a:lnTo>
                  <a:pt x="702640" y="279400"/>
                </a:lnTo>
                <a:lnTo>
                  <a:pt x="715822" y="266700"/>
                </a:lnTo>
                <a:lnTo>
                  <a:pt x="748614" y="266700"/>
                </a:lnTo>
                <a:lnTo>
                  <a:pt x="734720" y="279400"/>
                </a:lnTo>
                <a:close/>
              </a:path>
              <a:path w="5920105" h="1587500">
                <a:moveTo>
                  <a:pt x="5631421" y="292100"/>
                </a:moveTo>
                <a:lnTo>
                  <a:pt x="5607913" y="292100"/>
                </a:lnTo>
                <a:lnTo>
                  <a:pt x="5588685" y="279400"/>
                </a:lnTo>
                <a:lnTo>
                  <a:pt x="5568911" y="279400"/>
                </a:lnTo>
                <a:lnTo>
                  <a:pt x="5547995" y="266700"/>
                </a:lnTo>
                <a:lnTo>
                  <a:pt x="5593499" y="266700"/>
                </a:lnTo>
                <a:lnTo>
                  <a:pt x="5612904" y="279400"/>
                </a:lnTo>
                <a:lnTo>
                  <a:pt x="5631421" y="292100"/>
                </a:lnTo>
                <a:close/>
              </a:path>
              <a:path w="5920105" h="1587500">
                <a:moveTo>
                  <a:pt x="708380" y="292100"/>
                </a:moveTo>
                <a:lnTo>
                  <a:pt x="677544" y="292100"/>
                </a:lnTo>
                <a:lnTo>
                  <a:pt x="689876" y="279400"/>
                </a:lnTo>
                <a:lnTo>
                  <a:pt x="721448" y="279400"/>
                </a:lnTo>
                <a:lnTo>
                  <a:pt x="708380" y="292100"/>
                </a:lnTo>
                <a:close/>
              </a:path>
              <a:path w="5920105" h="1587500">
                <a:moveTo>
                  <a:pt x="683767" y="304800"/>
                </a:moveTo>
                <a:lnTo>
                  <a:pt x="654176" y="304800"/>
                </a:lnTo>
                <a:lnTo>
                  <a:pt x="665632" y="292100"/>
                </a:lnTo>
                <a:lnTo>
                  <a:pt x="695985" y="292100"/>
                </a:lnTo>
                <a:lnTo>
                  <a:pt x="683767" y="304800"/>
                </a:lnTo>
                <a:close/>
              </a:path>
              <a:path w="5920105" h="1587500">
                <a:moveTo>
                  <a:pt x="5657557" y="304800"/>
                </a:moveTo>
                <a:lnTo>
                  <a:pt x="5626100" y="304800"/>
                </a:lnTo>
                <a:lnTo>
                  <a:pt x="5607748" y="292100"/>
                </a:lnTo>
                <a:lnTo>
                  <a:pt x="5649086" y="292100"/>
                </a:lnTo>
                <a:lnTo>
                  <a:pt x="5657557" y="304800"/>
                </a:lnTo>
                <a:close/>
              </a:path>
              <a:path w="5920105" h="1587500">
                <a:moveTo>
                  <a:pt x="639902" y="330200"/>
                </a:moveTo>
                <a:lnTo>
                  <a:pt x="622503" y="330200"/>
                </a:lnTo>
                <a:lnTo>
                  <a:pt x="632599" y="317500"/>
                </a:lnTo>
                <a:lnTo>
                  <a:pt x="643166" y="304800"/>
                </a:lnTo>
                <a:lnTo>
                  <a:pt x="672249" y="304800"/>
                </a:lnTo>
                <a:lnTo>
                  <a:pt x="660920" y="317500"/>
                </a:lnTo>
                <a:lnTo>
                  <a:pt x="650316" y="317500"/>
                </a:lnTo>
                <a:lnTo>
                  <a:pt x="639902" y="330200"/>
                </a:lnTo>
                <a:close/>
              </a:path>
              <a:path w="5920105" h="1587500">
                <a:moveTo>
                  <a:pt x="5681573" y="317500"/>
                </a:moveTo>
                <a:lnTo>
                  <a:pt x="5651601" y="317500"/>
                </a:lnTo>
                <a:lnTo>
                  <a:pt x="5643232" y="304800"/>
                </a:lnTo>
                <a:lnTo>
                  <a:pt x="5673801" y="304800"/>
                </a:lnTo>
                <a:lnTo>
                  <a:pt x="5681573" y="317500"/>
                </a:lnTo>
                <a:close/>
              </a:path>
              <a:path w="5920105" h="1587500">
                <a:moveTo>
                  <a:pt x="5696369" y="330200"/>
                </a:moveTo>
                <a:lnTo>
                  <a:pt x="5674995" y="330200"/>
                </a:lnTo>
                <a:lnTo>
                  <a:pt x="5667336" y="317500"/>
                </a:lnTo>
                <a:lnTo>
                  <a:pt x="5689092" y="317500"/>
                </a:lnTo>
                <a:lnTo>
                  <a:pt x="5696369" y="330200"/>
                </a:lnTo>
                <a:close/>
              </a:path>
              <a:path w="5920105" h="1587500">
                <a:moveTo>
                  <a:pt x="620776" y="342900"/>
                </a:moveTo>
                <a:lnTo>
                  <a:pt x="603719" y="342900"/>
                </a:lnTo>
                <a:lnTo>
                  <a:pt x="612876" y="330200"/>
                </a:lnTo>
                <a:lnTo>
                  <a:pt x="630250" y="330200"/>
                </a:lnTo>
                <a:lnTo>
                  <a:pt x="620776" y="342900"/>
                </a:lnTo>
                <a:close/>
              </a:path>
              <a:path w="5920105" h="1587500">
                <a:moveTo>
                  <a:pt x="5716701" y="342900"/>
                </a:moveTo>
                <a:lnTo>
                  <a:pt x="5696140" y="342900"/>
                </a:lnTo>
                <a:lnTo>
                  <a:pt x="5689231" y="330200"/>
                </a:lnTo>
                <a:lnTo>
                  <a:pt x="5710174" y="330200"/>
                </a:lnTo>
                <a:lnTo>
                  <a:pt x="5716701" y="342900"/>
                </a:lnTo>
                <a:close/>
              </a:path>
              <a:path w="5920105" h="1587500">
                <a:moveTo>
                  <a:pt x="595756" y="368300"/>
                </a:moveTo>
                <a:lnTo>
                  <a:pt x="579196" y="368300"/>
                </a:lnTo>
                <a:lnTo>
                  <a:pt x="586866" y="355600"/>
                </a:lnTo>
                <a:lnTo>
                  <a:pt x="595045" y="342900"/>
                </a:lnTo>
                <a:lnTo>
                  <a:pt x="620941" y="342900"/>
                </a:lnTo>
                <a:lnTo>
                  <a:pt x="611949" y="355600"/>
                </a:lnTo>
                <a:lnTo>
                  <a:pt x="603770" y="355600"/>
                </a:lnTo>
                <a:lnTo>
                  <a:pt x="595756" y="368300"/>
                </a:lnTo>
                <a:close/>
              </a:path>
              <a:path w="5920105" h="1587500">
                <a:moveTo>
                  <a:pt x="5734684" y="355600"/>
                </a:moveTo>
                <a:lnTo>
                  <a:pt x="5714936" y="355600"/>
                </a:lnTo>
                <a:lnTo>
                  <a:pt x="5708802" y="342900"/>
                </a:lnTo>
                <a:lnTo>
                  <a:pt x="5728957" y="342900"/>
                </a:lnTo>
                <a:lnTo>
                  <a:pt x="5734684" y="355600"/>
                </a:lnTo>
                <a:close/>
              </a:path>
              <a:path w="5920105" h="1587500">
                <a:moveTo>
                  <a:pt x="5745327" y="368300"/>
                </a:moveTo>
                <a:lnTo>
                  <a:pt x="5726112" y="368300"/>
                </a:lnTo>
                <a:lnTo>
                  <a:pt x="5720524" y="355600"/>
                </a:lnTo>
                <a:lnTo>
                  <a:pt x="5740146" y="355600"/>
                </a:lnTo>
                <a:lnTo>
                  <a:pt x="5745327" y="368300"/>
                </a:lnTo>
                <a:close/>
              </a:path>
              <a:path w="5920105" h="1587500">
                <a:moveTo>
                  <a:pt x="575310" y="393700"/>
                </a:moveTo>
                <a:lnTo>
                  <a:pt x="559244" y="393700"/>
                </a:lnTo>
                <a:lnTo>
                  <a:pt x="565365" y="381000"/>
                </a:lnTo>
                <a:lnTo>
                  <a:pt x="572020" y="368300"/>
                </a:lnTo>
                <a:lnTo>
                  <a:pt x="588606" y="368300"/>
                </a:lnTo>
                <a:lnTo>
                  <a:pt x="581609" y="381000"/>
                </a:lnTo>
                <a:lnTo>
                  <a:pt x="581787" y="381000"/>
                </a:lnTo>
                <a:lnTo>
                  <a:pt x="575310" y="393700"/>
                </a:lnTo>
                <a:close/>
              </a:path>
              <a:path w="5920105" h="1587500">
                <a:moveTo>
                  <a:pt x="5754865" y="381000"/>
                </a:moveTo>
                <a:lnTo>
                  <a:pt x="5740819" y="381000"/>
                </a:lnTo>
                <a:lnTo>
                  <a:pt x="5736056" y="368300"/>
                </a:lnTo>
                <a:lnTo>
                  <a:pt x="5750242" y="368300"/>
                </a:lnTo>
                <a:lnTo>
                  <a:pt x="5754865" y="381000"/>
                </a:lnTo>
                <a:close/>
              </a:path>
              <a:path w="5920105" h="1587500">
                <a:moveTo>
                  <a:pt x="5767019" y="393700"/>
                </a:moveTo>
                <a:lnTo>
                  <a:pt x="5749188" y="393700"/>
                </a:lnTo>
                <a:lnTo>
                  <a:pt x="5744997" y="381000"/>
                </a:lnTo>
                <a:lnTo>
                  <a:pt x="5763259" y="381000"/>
                </a:lnTo>
                <a:lnTo>
                  <a:pt x="5767019" y="393700"/>
                </a:lnTo>
                <a:close/>
              </a:path>
              <a:path w="5920105" h="1587500">
                <a:moveTo>
                  <a:pt x="555434" y="419100"/>
                </a:moveTo>
                <a:lnTo>
                  <a:pt x="544093" y="419100"/>
                </a:lnTo>
                <a:lnTo>
                  <a:pt x="548589" y="406400"/>
                </a:lnTo>
                <a:lnTo>
                  <a:pt x="553643" y="393700"/>
                </a:lnTo>
                <a:lnTo>
                  <a:pt x="569722" y="393700"/>
                </a:lnTo>
                <a:lnTo>
                  <a:pt x="564299" y="406400"/>
                </a:lnTo>
                <a:lnTo>
                  <a:pt x="559765" y="406400"/>
                </a:lnTo>
                <a:lnTo>
                  <a:pt x="555434" y="419100"/>
                </a:lnTo>
                <a:close/>
              </a:path>
              <a:path w="5920105" h="1587500">
                <a:moveTo>
                  <a:pt x="5773623" y="406400"/>
                </a:moveTo>
                <a:lnTo>
                  <a:pt x="5759577" y="406400"/>
                </a:lnTo>
                <a:lnTo>
                  <a:pt x="5756262" y="393700"/>
                </a:lnTo>
                <a:lnTo>
                  <a:pt x="5770473" y="393700"/>
                </a:lnTo>
                <a:lnTo>
                  <a:pt x="5773623" y="406400"/>
                </a:lnTo>
                <a:close/>
              </a:path>
              <a:path w="5920105" h="1587500">
                <a:moveTo>
                  <a:pt x="5779008" y="419100"/>
                </a:moveTo>
                <a:lnTo>
                  <a:pt x="5765025" y="419100"/>
                </a:lnTo>
                <a:lnTo>
                  <a:pt x="5762307" y="406400"/>
                </a:lnTo>
                <a:lnTo>
                  <a:pt x="5776468" y="406400"/>
                </a:lnTo>
                <a:lnTo>
                  <a:pt x="5779008" y="419100"/>
                </a:lnTo>
                <a:close/>
              </a:path>
              <a:path w="5920105" h="1587500">
                <a:moveTo>
                  <a:pt x="546226" y="444500"/>
                </a:moveTo>
                <a:lnTo>
                  <a:pt x="534060" y="444500"/>
                </a:lnTo>
                <a:lnTo>
                  <a:pt x="536816" y="431800"/>
                </a:lnTo>
                <a:lnTo>
                  <a:pt x="540169" y="419100"/>
                </a:lnTo>
                <a:lnTo>
                  <a:pt x="555586" y="419100"/>
                </a:lnTo>
                <a:lnTo>
                  <a:pt x="551814" y="431800"/>
                </a:lnTo>
                <a:lnTo>
                  <a:pt x="548868" y="431800"/>
                </a:lnTo>
                <a:lnTo>
                  <a:pt x="546226" y="444500"/>
                </a:lnTo>
                <a:close/>
              </a:path>
              <a:path w="5920105" h="1587500">
                <a:moveTo>
                  <a:pt x="5783097" y="431800"/>
                </a:moveTo>
                <a:lnTo>
                  <a:pt x="5770943" y="431800"/>
                </a:lnTo>
                <a:lnTo>
                  <a:pt x="5769165" y="419100"/>
                </a:lnTo>
                <a:lnTo>
                  <a:pt x="5781205" y="419100"/>
                </a:lnTo>
                <a:lnTo>
                  <a:pt x="5783097" y="431800"/>
                </a:lnTo>
                <a:close/>
              </a:path>
              <a:path w="5920105" h="1587500">
                <a:moveTo>
                  <a:pt x="5785866" y="444500"/>
                </a:moveTo>
                <a:lnTo>
                  <a:pt x="5773381" y="444500"/>
                </a:lnTo>
                <a:lnTo>
                  <a:pt x="5772238" y="431800"/>
                </a:lnTo>
                <a:lnTo>
                  <a:pt x="5784646" y="431800"/>
                </a:lnTo>
                <a:lnTo>
                  <a:pt x="5785866" y="444500"/>
                </a:lnTo>
                <a:close/>
              </a:path>
              <a:path w="5920105" h="1587500">
                <a:moveTo>
                  <a:pt x="544283" y="457200"/>
                </a:moveTo>
                <a:lnTo>
                  <a:pt x="531012" y="457200"/>
                </a:lnTo>
                <a:lnTo>
                  <a:pt x="531876" y="444500"/>
                </a:lnTo>
                <a:lnTo>
                  <a:pt x="545249" y="444500"/>
                </a:lnTo>
                <a:lnTo>
                  <a:pt x="544283" y="457200"/>
                </a:lnTo>
                <a:close/>
              </a:path>
              <a:path w="5920105" h="1587500">
                <a:moveTo>
                  <a:pt x="5787174" y="469900"/>
                </a:moveTo>
                <a:lnTo>
                  <a:pt x="5773801" y="469900"/>
                </a:lnTo>
                <a:lnTo>
                  <a:pt x="5774524" y="457200"/>
                </a:lnTo>
                <a:lnTo>
                  <a:pt x="5774093" y="444500"/>
                </a:lnTo>
                <a:lnTo>
                  <a:pt x="5787262" y="444500"/>
                </a:lnTo>
                <a:lnTo>
                  <a:pt x="5787440" y="457200"/>
                </a:lnTo>
                <a:lnTo>
                  <a:pt x="5787174" y="469900"/>
                </a:lnTo>
                <a:close/>
              </a:path>
              <a:path w="5920105" h="1587500">
                <a:moveTo>
                  <a:pt x="542378" y="469900"/>
                </a:moveTo>
                <a:lnTo>
                  <a:pt x="529374" y="469900"/>
                </a:lnTo>
                <a:lnTo>
                  <a:pt x="529767" y="457200"/>
                </a:lnTo>
                <a:lnTo>
                  <a:pt x="542912" y="457200"/>
                </a:lnTo>
                <a:lnTo>
                  <a:pt x="542378" y="469900"/>
                </a:lnTo>
                <a:close/>
              </a:path>
              <a:path w="5920105" h="1587500">
                <a:moveTo>
                  <a:pt x="541756" y="482600"/>
                </a:moveTo>
                <a:lnTo>
                  <a:pt x="529056" y="482600"/>
                </a:lnTo>
                <a:lnTo>
                  <a:pt x="529132" y="469900"/>
                </a:lnTo>
                <a:lnTo>
                  <a:pt x="541832" y="469900"/>
                </a:lnTo>
                <a:lnTo>
                  <a:pt x="541756" y="482600"/>
                </a:lnTo>
                <a:close/>
              </a:path>
              <a:path w="5920105" h="1587500">
                <a:moveTo>
                  <a:pt x="5772645" y="482600"/>
                </a:moveTo>
                <a:lnTo>
                  <a:pt x="5771057" y="482600"/>
                </a:lnTo>
                <a:lnTo>
                  <a:pt x="5772734" y="469900"/>
                </a:lnTo>
                <a:lnTo>
                  <a:pt x="5772645" y="482600"/>
                </a:lnTo>
                <a:close/>
              </a:path>
              <a:path w="5920105" h="1587500">
                <a:moveTo>
                  <a:pt x="5785116" y="482600"/>
                </a:moveTo>
                <a:lnTo>
                  <a:pt x="5772645" y="482600"/>
                </a:lnTo>
                <a:lnTo>
                  <a:pt x="5773851" y="469900"/>
                </a:lnTo>
                <a:lnTo>
                  <a:pt x="5786399" y="469900"/>
                </a:lnTo>
                <a:lnTo>
                  <a:pt x="5785116" y="482600"/>
                </a:lnTo>
                <a:close/>
              </a:path>
              <a:path w="5920105" h="1587500">
                <a:moveTo>
                  <a:pt x="542899" y="495300"/>
                </a:moveTo>
                <a:lnTo>
                  <a:pt x="530301" y="495300"/>
                </a:lnTo>
                <a:lnTo>
                  <a:pt x="529602" y="482600"/>
                </a:lnTo>
                <a:lnTo>
                  <a:pt x="542239" y="482600"/>
                </a:lnTo>
                <a:lnTo>
                  <a:pt x="542899" y="495300"/>
                </a:lnTo>
                <a:close/>
              </a:path>
              <a:path w="5920105" h="1587500">
                <a:moveTo>
                  <a:pt x="5769013" y="495300"/>
                </a:moveTo>
                <a:lnTo>
                  <a:pt x="5766536" y="495300"/>
                </a:lnTo>
                <a:lnTo>
                  <a:pt x="5769152" y="482600"/>
                </a:lnTo>
                <a:lnTo>
                  <a:pt x="5769013" y="495300"/>
                </a:lnTo>
                <a:close/>
              </a:path>
              <a:path w="5920105" h="1587500">
                <a:moveTo>
                  <a:pt x="5781065" y="495300"/>
                </a:moveTo>
                <a:lnTo>
                  <a:pt x="5769013" y="495300"/>
                </a:lnTo>
                <a:lnTo>
                  <a:pt x="5771159" y="482600"/>
                </a:lnTo>
                <a:lnTo>
                  <a:pt x="5783338" y="482600"/>
                </a:lnTo>
                <a:lnTo>
                  <a:pt x="5781065" y="495300"/>
                </a:lnTo>
                <a:close/>
              </a:path>
              <a:path w="5920105" h="1587500">
                <a:moveTo>
                  <a:pt x="544906" y="508000"/>
                </a:moveTo>
                <a:lnTo>
                  <a:pt x="532498" y="508000"/>
                </a:lnTo>
                <a:lnTo>
                  <a:pt x="531266" y="495300"/>
                </a:lnTo>
                <a:lnTo>
                  <a:pt x="543725" y="495300"/>
                </a:lnTo>
                <a:lnTo>
                  <a:pt x="544906" y="508000"/>
                </a:lnTo>
                <a:close/>
              </a:path>
              <a:path w="5920105" h="1587500">
                <a:moveTo>
                  <a:pt x="5763615" y="508000"/>
                </a:moveTo>
                <a:lnTo>
                  <a:pt x="5760262" y="508000"/>
                </a:lnTo>
                <a:lnTo>
                  <a:pt x="5763780" y="495300"/>
                </a:lnTo>
                <a:lnTo>
                  <a:pt x="5763615" y="508000"/>
                </a:lnTo>
                <a:close/>
              </a:path>
              <a:path w="5920105" h="1587500">
                <a:moveTo>
                  <a:pt x="5775083" y="508000"/>
                </a:moveTo>
                <a:lnTo>
                  <a:pt x="5763615" y="508000"/>
                </a:lnTo>
                <a:lnTo>
                  <a:pt x="5766689" y="495300"/>
                </a:lnTo>
                <a:lnTo>
                  <a:pt x="5778309" y="495300"/>
                </a:lnTo>
                <a:lnTo>
                  <a:pt x="5775083" y="508000"/>
                </a:lnTo>
                <a:close/>
              </a:path>
              <a:path w="5920105" h="1587500">
                <a:moveTo>
                  <a:pt x="547903" y="520700"/>
                </a:moveTo>
                <a:lnTo>
                  <a:pt x="535774" y="520700"/>
                </a:lnTo>
                <a:lnTo>
                  <a:pt x="534009" y="508000"/>
                </a:lnTo>
                <a:lnTo>
                  <a:pt x="546214" y="508000"/>
                </a:lnTo>
                <a:lnTo>
                  <a:pt x="547903" y="520700"/>
                </a:lnTo>
                <a:close/>
              </a:path>
              <a:path w="5920105" h="1587500">
                <a:moveTo>
                  <a:pt x="541261" y="533400"/>
                </a:moveTo>
                <a:lnTo>
                  <a:pt x="429247" y="533400"/>
                </a:lnTo>
                <a:lnTo>
                  <a:pt x="455841" y="520700"/>
                </a:lnTo>
                <a:lnTo>
                  <a:pt x="547903" y="520700"/>
                </a:lnTo>
                <a:lnTo>
                  <a:pt x="547814" y="508000"/>
                </a:lnTo>
                <a:lnTo>
                  <a:pt x="551116" y="520700"/>
                </a:lnTo>
                <a:lnTo>
                  <a:pt x="541261" y="533400"/>
                </a:lnTo>
                <a:close/>
              </a:path>
              <a:path w="5920105" h="1587500">
                <a:moveTo>
                  <a:pt x="5756478" y="520700"/>
                </a:moveTo>
                <a:lnTo>
                  <a:pt x="5752249" y="520700"/>
                </a:lnTo>
                <a:lnTo>
                  <a:pt x="5756656" y="508000"/>
                </a:lnTo>
                <a:lnTo>
                  <a:pt x="5756478" y="520700"/>
                </a:lnTo>
                <a:close/>
              </a:path>
              <a:path w="5920105" h="1587500">
                <a:moveTo>
                  <a:pt x="5762688" y="533400"/>
                </a:moveTo>
                <a:lnTo>
                  <a:pt x="5742533" y="533400"/>
                </a:lnTo>
                <a:lnTo>
                  <a:pt x="5747791" y="520700"/>
                </a:lnTo>
                <a:lnTo>
                  <a:pt x="5756478" y="520700"/>
                </a:lnTo>
                <a:lnTo>
                  <a:pt x="5760427" y="508000"/>
                </a:lnTo>
                <a:lnTo>
                  <a:pt x="5771400" y="508000"/>
                </a:lnTo>
                <a:lnTo>
                  <a:pt x="5767260" y="520700"/>
                </a:lnTo>
                <a:lnTo>
                  <a:pt x="5762688" y="533400"/>
                </a:lnTo>
                <a:close/>
              </a:path>
              <a:path w="5920105" h="1587500">
                <a:moveTo>
                  <a:pt x="430568" y="546100"/>
                </a:moveTo>
                <a:lnTo>
                  <a:pt x="328180" y="546100"/>
                </a:lnTo>
                <a:lnTo>
                  <a:pt x="352577" y="533400"/>
                </a:lnTo>
                <a:lnTo>
                  <a:pt x="457060" y="533400"/>
                </a:lnTo>
                <a:lnTo>
                  <a:pt x="430568" y="546100"/>
                </a:lnTo>
                <a:close/>
              </a:path>
              <a:path w="5920105" h="1587500">
                <a:moveTo>
                  <a:pt x="5752249" y="546100"/>
                </a:moveTo>
                <a:lnTo>
                  <a:pt x="5731129" y="546100"/>
                </a:lnTo>
                <a:lnTo>
                  <a:pt x="5737212" y="533400"/>
                </a:lnTo>
                <a:lnTo>
                  <a:pt x="5757684" y="533400"/>
                </a:lnTo>
                <a:lnTo>
                  <a:pt x="5752249" y="546100"/>
                </a:lnTo>
                <a:close/>
              </a:path>
              <a:path w="5920105" h="1587500">
                <a:moveTo>
                  <a:pt x="330466" y="558800"/>
                </a:moveTo>
                <a:lnTo>
                  <a:pt x="281279" y="558800"/>
                </a:lnTo>
                <a:lnTo>
                  <a:pt x="304406" y="546100"/>
                </a:lnTo>
                <a:lnTo>
                  <a:pt x="354749" y="546100"/>
                </a:lnTo>
                <a:lnTo>
                  <a:pt x="330466" y="558800"/>
                </a:lnTo>
                <a:close/>
              </a:path>
              <a:path w="5920105" h="1587500">
                <a:moveTo>
                  <a:pt x="5726168" y="568627"/>
                </a:moveTo>
                <a:lnTo>
                  <a:pt x="5710935" y="558800"/>
                </a:lnTo>
                <a:lnTo>
                  <a:pt x="5724982" y="546100"/>
                </a:lnTo>
                <a:lnTo>
                  <a:pt x="5746394" y="546100"/>
                </a:lnTo>
                <a:lnTo>
                  <a:pt x="5740133" y="558800"/>
                </a:lnTo>
                <a:lnTo>
                  <a:pt x="5725058" y="558800"/>
                </a:lnTo>
                <a:lnTo>
                  <a:pt x="5726168" y="568627"/>
                </a:lnTo>
                <a:close/>
              </a:path>
              <a:path w="5920105" h="1587500">
                <a:moveTo>
                  <a:pt x="284099" y="571500"/>
                </a:moveTo>
                <a:lnTo>
                  <a:pt x="216153" y="571500"/>
                </a:lnTo>
                <a:lnTo>
                  <a:pt x="237134" y="558800"/>
                </a:lnTo>
                <a:lnTo>
                  <a:pt x="307073" y="558800"/>
                </a:lnTo>
                <a:lnTo>
                  <a:pt x="284099" y="571500"/>
                </a:lnTo>
                <a:close/>
              </a:path>
              <a:path w="5920105" h="1587500">
                <a:moveTo>
                  <a:pt x="5727573" y="569533"/>
                </a:moveTo>
                <a:lnTo>
                  <a:pt x="5726168" y="568627"/>
                </a:lnTo>
                <a:lnTo>
                  <a:pt x="5725058" y="558800"/>
                </a:lnTo>
                <a:lnTo>
                  <a:pt x="5733465" y="558800"/>
                </a:lnTo>
                <a:lnTo>
                  <a:pt x="5727573" y="569533"/>
                </a:lnTo>
                <a:close/>
              </a:path>
              <a:path w="5920105" h="1587500">
                <a:moveTo>
                  <a:pt x="5747131" y="571500"/>
                </a:moveTo>
                <a:lnTo>
                  <a:pt x="5730621" y="571500"/>
                </a:lnTo>
                <a:lnTo>
                  <a:pt x="5727573" y="569533"/>
                </a:lnTo>
                <a:lnTo>
                  <a:pt x="5733465" y="558800"/>
                </a:lnTo>
                <a:lnTo>
                  <a:pt x="5736221" y="558800"/>
                </a:lnTo>
                <a:lnTo>
                  <a:pt x="5747131" y="571500"/>
                </a:lnTo>
                <a:close/>
              </a:path>
              <a:path w="5920105" h="1587500">
                <a:moveTo>
                  <a:pt x="5726493" y="571500"/>
                </a:moveTo>
                <a:lnTo>
                  <a:pt x="5726168" y="568627"/>
                </a:lnTo>
                <a:lnTo>
                  <a:pt x="5727573" y="569533"/>
                </a:lnTo>
                <a:lnTo>
                  <a:pt x="5726493" y="571500"/>
                </a:lnTo>
                <a:close/>
              </a:path>
              <a:path w="5920105" h="1587500">
                <a:moveTo>
                  <a:pt x="180898" y="596900"/>
                </a:moveTo>
                <a:lnTo>
                  <a:pt x="158013" y="596900"/>
                </a:lnTo>
                <a:lnTo>
                  <a:pt x="176568" y="584200"/>
                </a:lnTo>
                <a:lnTo>
                  <a:pt x="195961" y="571500"/>
                </a:lnTo>
                <a:lnTo>
                  <a:pt x="240652" y="571500"/>
                </a:lnTo>
                <a:lnTo>
                  <a:pt x="219837" y="584200"/>
                </a:lnTo>
                <a:lnTo>
                  <a:pt x="200113" y="584200"/>
                </a:lnTo>
                <a:lnTo>
                  <a:pt x="180898" y="596900"/>
                </a:lnTo>
                <a:close/>
              </a:path>
              <a:path w="5920105" h="1587500">
                <a:moveTo>
                  <a:pt x="5768098" y="584200"/>
                </a:moveTo>
                <a:lnTo>
                  <a:pt x="5741352" y="584200"/>
                </a:lnTo>
                <a:lnTo>
                  <a:pt x="5730532" y="571500"/>
                </a:lnTo>
                <a:lnTo>
                  <a:pt x="5757760" y="571500"/>
                </a:lnTo>
                <a:lnTo>
                  <a:pt x="5768098" y="584200"/>
                </a:lnTo>
                <a:close/>
              </a:path>
              <a:path w="5920105" h="1587500">
                <a:moveTo>
                  <a:pt x="5797283" y="596900"/>
                </a:moveTo>
                <a:lnTo>
                  <a:pt x="5771743" y="596900"/>
                </a:lnTo>
                <a:lnTo>
                  <a:pt x="5761812" y="584200"/>
                </a:lnTo>
                <a:lnTo>
                  <a:pt x="5787859" y="584200"/>
                </a:lnTo>
                <a:lnTo>
                  <a:pt x="5797283" y="596900"/>
                </a:lnTo>
                <a:close/>
              </a:path>
              <a:path w="5920105" h="1587500">
                <a:moveTo>
                  <a:pt x="145376" y="609600"/>
                </a:moveTo>
                <a:lnTo>
                  <a:pt x="123532" y="609600"/>
                </a:lnTo>
                <a:lnTo>
                  <a:pt x="131813" y="596900"/>
                </a:lnTo>
                <a:lnTo>
                  <a:pt x="162877" y="596900"/>
                </a:lnTo>
                <a:lnTo>
                  <a:pt x="145376" y="609600"/>
                </a:lnTo>
                <a:close/>
              </a:path>
              <a:path w="5920105" h="1587500">
                <a:moveTo>
                  <a:pt x="5815203" y="609600"/>
                </a:moveTo>
                <a:lnTo>
                  <a:pt x="5790463" y="609600"/>
                </a:lnTo>
                <a:lnTo>
                  <a:pt x="5781141" y="596900"/>
                </a:lnTo>
                <a:lnTo>
                  <a:pt x="5806401" y="596900"/>
                </a:lnTo>
                <a:lnTo>
                  <a:pt x="5815203" y="609600"/>
                </a:lnTo>
                <a:close/>
              </a:path>
              <a:path w="5920105" h="1587500">
                <a:moveTo>
                  <a:pt x="129019" y="622300"/>
                </a:moveTo>
                <a:lnTo>
                  <a:pt x="100075" y="622300"/>
                </a:lnTo>
                <a:lnTo>
                  <a:pt x="107657" y="609600"/>
                </a:lnTo>
                <a:lnTo>
                  <a:pt x="137210" y="609600"/>
                </a:lnTo>
                <a:lnTo>
                  <a:pt x="129019" y="622300"/>
                </a:lnTo>
                <a:close/>
              </a:path>
              <a:path w="5920105" h="1587500">
                <a:moveTo>
                  <a:pt x="5831840" y="622300"/>
                </a:moveTo>
                <a:lnTo>
                  <a:pt x="5807913" y="622300"/>
                </a:lnTo>
                <a:lnTo>
                  <a:pt x="5799226" y="609600"/>
                </a:lnTo>
                <a:lnTo>
                  <a:pt x="5823673" y="609600"/>
                </a:lnTo>
                <a:lnTo>
                  <a:pt x="5831840" y="622300"/>
                </a:lnTo>
                <a:close/>
              </a:path>
              <a:path w="5920105" h="1587500">
                <a:moveTo>
                  <a:pt x="106222" y="635000"/>
                </a:moveTo>
                <a:lnTo>
                  <a:pt x="78790" y="635000"/>
                </a:lnTo>
                <a:lnTo>
                  <a:pt x="85636" y="622300"/>
                </a:lnTo>
                <a:lnTo>
                  <a:pt x="113690" y="622300"/>
                </a:lnTo>
                <a:lnTo>
                  <a:pt x="106222" y="635000"/>
                </a:lnTo>
                <a:close/>
              </a:path>
              <a:path w="5920105" h="1587500">
                <a:moveTo>
                  <a:pt x="5847168" y="635000"/>
                </a:moveTo>
                <a:lnTo>
                  <a:pt x="5824054" y="635000"/>
                </a:lnTo>
                <a:lnTo>
                  <a:pt x="5816015" y="622300"/>
                </a:lnTo>
                <a:lnTo>
                  <a:pt x="5839663" y="622300"/>
                </a:lnTo>
                <a:lnTo>
                  <a:pt x="5847168" y="635000"/>
                </a:lnTo>
                <a:close/>
              </a:path>
              <a:path w="5920105" h="1587500">
                <a:moveTo>
                  <a:pt x="85674" y="647700"/>
                </a:moveTo>
                <a:lnTo>
                  <a:pt x="59791" y="647700"/>
                </a:lnTo>
                <a:lnTo>
                  <a:pt x="65862" y="635000"/>
                </a:lnTo>
                <a:lnTo>
                  <a:pt x="92392" y="635000"/>
                </a:lnTo>
                <a:lnTo>
                  <a:pt x="85674" y="647700"/>
                </a:lnTo>
                <a:close/>
              </a:path>
              <a:path w="5920105" h="1587500">
                <a:moveTo>
                  <a:pt x="5861151" y="647700"/>
                </a:moveTo>
                <a:lnTo>
                  <a:pt x="5838850" y="647700"/>
                </a:lnTo>
                <a:lnTo>
                  <a:pt x="5831484" y="635000"/>
                </a:lnTo>
                <a:lnTo>
                  <a:pt x="5854331" y="635000"/>
                </a:lnTo>
                <a:lnTo>
                  <a:pt x="5861151" y="647700"/>
                </a:lnTo>
                <a:close/>
              </a:path>
              <a:path w="5920105" h="1587500">
                <a:moveTo>
                  <a:pt x="67475" y="660400"/>
                </a:moveTo>
                <a:lnTo>
                  <a:pt x="48425" y="660400"/>
                </a:lnTo>
                <a:lnTo>
                  <a:pt x="53975" y="647700"/>
                </a:lnTo>
                <a:lnTo>
                  <a:pt x="73418" y="647700"/>
                </a:lnTo>
                <a:lnTo>
                  <a:pt x="67475" y="660400"/>
                </a:lnTo>
                <a:close/>
              </a:path>
              <a:path w="5920105" h="1587500">
                <a:moveTo>
                  <a:pt x="5873750" y="660400"/>
                </a:moveTo>
                <a:lnTo>
                  <a:pt x="5852286" y="660400"/>
                </a:lnTo>
                <a:lnTo>
                  <a:pt x="5845606" y="647700"/>
                </a:lnTo>
                <a:lnTo>
                  <a:pt x="5867628" y="647700"/>
                </a:lnTo>
                <a:lnTo>
                  <a:pt x="5873750" y="660400"/>
                </a:lnTo>
                <a:close/>
              </a:path>
              <a:path w="5920105" h="1587500">
                <a:moveTo>
                  <a:pt x="51739" y="673100"/>
                </a:moveTo>
                <a:lnTo>
                  <a:pt x="33451" y="673100"/>
                </a:lnTo>
                <a:lnTo>
                  <a:pt x="38163" y="660400"/>
                </a:lnTo>
                <a:lnTo>
                  <a:pt x="56857" y="660400"/>
                </a:lnTo>
                <a:lnTo>
                  <a:pt x="51739" y="673100"/>
                </a:lnTo>
                <a:close/>
              </a:path>
              <a:path w="5920105" h="1587500">
                <a:moveTo>
                  <a:pt x="5889993" y="685800"/>
                </a:moveTo>
                <a:lnTo>
                  <a:pt x="5874918" y="685800"/>
                </a:lnTo>
                <a:lnTo>
                  <a:pt x="5869647" y="673100"/>
                </a:lnTo>
                <a:lnTo>
                  <a:pt x="5864313" y="673100"/>
                </a:lnTo>
                <a:lnTo>
                  <a:pt x="5858332" y="660400"/>
                </a:lnTo>
                <a:lnTo>
                  <a:pt x="5879528" y="660400"/>
                </a:lnTo>
                <a:lnTo>
                  <a:pt x="5884938" y="673100"/>
                </a:lnTo>
                <a:lnTo>
                  <a:pt x="5889993" y="685800"/>
                </a:lnTo>
                <a:close/>
              </a:path>
              <a:path w="5920105" h="1587500">
                <a:moveTo>
                  <a:pt x="38569" y="685800"/>
                </a:moveTo>
                <a:lnTo>
                  <a:pt x="21031" y="685800"/>
                </a:lnTo>
                <a:lnTo>
                  <a:pt x="24879" y="673100"/>
                </a:lnTo>
                <a:lnTo>
                  <a:pt x="42837" y="673100"/>
                </a:lnTo>
                <a:lnTo>
                  <a:pt x="38569" y="685800"/>
                </a:lnTo>
                <a:close/>
              </a:path>
              <a:path w="5920105" h="1587500">
                <a:moveTo>
                  <a:pt x="28041" y="698500"/>
                </a:moveTo>
                <a:lnTo>
                  <a:pt x="14262" y="698500"/>
                </a:lnTo>
                <a:lnTo>
                  <a:pt x="17500" y="685800"/>
                </a:lnTo>
                <a:lnTo>
                  <a:pt x="31419" y="685800"/>
                </a:lnTo>
                <a:lnTo>
                  <a:pt x="28041" y="698500"/>
                </a:lnTo>
                <a:close/>
              </a:path>
              <a:path w="5920105" h="1587500">
                <a:moveTo>
                  <a:pt x="5898984" y="698500"/>
                </a:moveTo>
                <a:lnTo>
                  <a:pt x="5884062" y="698500"/>
                </a:lnTo>
                <a:lnTo>
                  <a:pt x="5879515" y="685800"/>
                </a:lnTo>
                <a:lnTo>
                  <a:pt x="5894679" y="685800"/>
                </a:lnTo>
                <a:lnTo>
                  <a:pt x="5898984" y="698500"/>
                </a:lnTo>
                <a:close/>
              </a:path>
              <a:path w="5920105" h="1587500">
                <a:moveTo>
                  <a:pt x="22517" y="711200"/>
                </a:moveTo>
                <a:lnTo>
                  <a:pt x="6451" y="711200"/>
                </a:lnTo>
                <a:lnTo>
                  <a:pt x="8724" y="698500"/>
                </a:lnTo>
                <a:lnTo>
                  <a:pt x="25285" y="698500"/>
                </a:lnTo>
                <a:lnTo>
                  <a:pt x="22517" y="711200"/>
                </a:lnTo>
                <a:close/>
              </a:path>
              <a:path w="5920105" h="1587500">
                <a:moveTo>
                  <a:pt x="5906439" y="711200"/>
                </a:moveTo>
                <a:lnTo>
                  <a:pt x="5891720" y="711200"/>
                </a:lnTo>
                <a:lnTo>
                  <a:pt x="5887935" y="698500"/>
                </a:lnTo>
                <a:lnTo>
                  <a:pt x="5902909" y="698500"/>
                </a:lnTo>
                <a:lnTo>
                  <a:pt x="5906439" y="711200"/>
                </a:lnTo>
                <a:close/>
              </a:path>
              <a:path w="5920105" h="1587500">
                <a:moveTo>
                  <a:pt x="16535" y="723900"/>
                </a:moveTo>
                <a:lnTo>
                  <a:pt x="2895" y="723900"/>
                </a:lnTo>
                <a:lnTo>
                  <a:pt x="4508" y="711200"/>
                </a:lnTo>
                <a:lnTo>
                  <a:pt x="18351" y="711200"/>
                </a:lnTo>
                <a:lnTo>
                  <a:pt x="16535" y="723900"/>
                </a:lnTo>
                <a:close/>
              </a:path>
              <a:path w="5920105" h="1587500">
                <a:moveTo>
                  <a:pt x="5912332" y="723900"/>
                </a:moveTo>
                <a:lnTo>
                  <a:pt x="5897880" y="723900"/>
                </a:lnTo>
                <a:lnTo>
                  <a:pt x="5894857" y="711200"/>
                </a:lnTo>
                <a:lnTo>
                  <a:pt x="5909589" y="711200"/>
                </a:lnTo>
                <a:lnTo>
                  <a:pt x="5912332" y="723900"/>
                </a:lnTo>
                <a:close/>
              </a:path>
              <a:path w="5920105" h="1587500">
                <a:moveTo>
                  <a:pt x="13309" y="736600"/>
                </a:moveTo>
                <a:lnTo>
                  <a:pt x="736" y="736600"/>
                </a:lnTo>
                <a:lnTo>
                  <a:pt x="1638" y="723900"/>
                </a:lnTo>
                <a:lnTo>
                  <a:pt x="14147" y="723900"/>
                </a:lnTo>
                <a:lnTo>
                  <a:pt x="13309" y="736600"/>
                </a:lnTo>
                <a:close/>
              </a:path>
              <a:path w="5920105" h="1587500">
                <a:moveTo>
                  <a:pt x="5918098" y="749300"/>
                </a:moveTo>
                <a:lnTo>
                  <a:pt x="5905614" y="749300"/>
                </a:lnTo>
                <a:lnTo>
                  <a:pt x="5904179" y="736600"/>
                </a:lnTo>
                <a:lnTo>
                  <a:pt x="5902515" y="736600"/>
                </a:lnTo>
                <a:lnTo>
                  <a:pt x="5900280" y="723900"/>
                </a:lnTo>
                <a:lnTo>
                  <a:pt x="5914669" y="723900"/>
                </a:lnTo>
                <a:lnTo>
                  <a:pt x="5916599" y="736600"/>
                </a:lnTo>
                <a:lnTo>
                  <a:pt x="5918098" y="749300"/>
                </a:lnTo>
                <a:close/>
              </a:path>
              <a:path w="5920105" h="1587500">
                <a:moveTo>
                  <a:pt x="12700" y="749300"/>
                </a:moveTo>
                <a:lnTo>
                  <a:pt x="0" y="749300"/>
                </a:lnTo>
                <a:lnTo>
                  <a:pt x="190" y="736600"/>
                </a:lnTo>
                <a:lnTo>
                  <a:pt x="12877" y="736600"/>
                </a:lnTo>
                <a:lnTo>
                  <a:pt x="12700" y="749300"/>
                </a:lnTo>
                <a:close/>
              </a:path>
              <a:path w="5920105" h="1587500">
                <a:moveTo>
                  <a:pt x="13995" y="762000"/>
                </a:moveTo>
                <a:lnTo>
                  <a:pt x="838" y="762000"/>
                </a:lnTo>
                <a:lnTo>
                  <a:pt x="381" y="749300"/>
                </a:lnTo>
                <a:lnTo>
                  <a:pt x="13398" y="749300"/>
                </a:lnTo>
                <a:lnTo>
                  <a:pt x="13995" y="762000"/>
                </a:lnTo>
                <a:close/>
              </a:path>
              <a:path w="5920105" h="1587500">
                <a:moveTo>
                  <a:pt x="5919838" y="762000"/>
                </a:moveTo>
                <a:lnTo>
                  <a:pt x="5907176" y="762000"/>
                </a:lnTo>
                <a:lnTo>
                  <a:pt x="5906554" y="749300"/>
                </a:lnTo>
                <a:lnTo>
                  <a:pt x="5919190" y="749300"/>
                </a:lnTo>
                <a:lnTo>
                  <a:pt x="5919838" y="762000"/>
                </a:lnTo>
                <a:close/>
              </a:path>
              <a:path w="5920105" h="1587500">
                <a:moveTo>
                  <a:pt x="17767" y="774700"/>
                </a:moveTo>
                <a:lnTo>
                  <a:pt x="4470" y="774700"/>
                </a:lnTo>
                <a:lnTo>
                  <a:pt x="3289" y="762000"/>
                </a:lnTo>
                <a:lnTo>
                  <a:pt x="16509" y="762000"/>
                </a:lnTo>
                <a:lnTo>
                  <a:pt x="17767" y="774700"/>
                </a:lnTo>
                <a:close/>
              </a:path>
              <a:path w="5920105" h="1587500">
                <a:moveTo>
                  <a:pt x="5919990" y="774700"/>
                </a:moveTo>
                <a:lnTo>
                  <a:pt x="5907290" y="774700"/>
                </a:lnTo>
                <a:lnTo>
                  <a:pt x="5907354" y="762000"/>
                </a:lnTo>
                <a:lnTo>
                  <a:pt x="5920054" y="762000"/>
                </a:lnTo>
                <a:lnTo>
                  <a:pt x="5919990" y="774700"/>
                </a:lnTo>
                <a:close/>
              </a:path>
              <a:path w="5920105" h="1587500">
                <a:moveTo>
                  <a:pt x="24053" y="787400"/>
                </a:moveTo>
                <a:lnTo>
                  <a:pt x="8991" y="787400"/>
                </a:lnTo>
                <a:lnTo>
                  <a:pt x="5829" y="774700"/>
                </a:lnTo>
                <a:lnTo>
                  <a:pt x="20421" y="774700"/>
                </a:lnTo>
                <a:lnTo>
                  <a:pt x="24053" y="787400"/>
                </a:lnTo>
                <a:close/>
              </a:path>
              <a:path w="5920105" h="1587500">
                <a:moveTo>
                  <a:pt x="5919012" y="787400"/>
                </a:moveTo>
                <a:lnTo>
                  <a:pt x="5906376" y="787400"/>
                </a:lnTo>
                <a:lnTo>
                  <a:pt x="5907138" y="774700"/>
                </a:lnTo>
                <a:lnTo>
                  <a:pt x="5919787" y="774700"/>
                </a:lnTo>
                <a:lnTo>
                  <a:pt x="5919012" y="787400"/>
                </a:lnTo>
                <a:close/>
              </a:path>
              <a:path w="5920105" h="1587500">
                <a:moveTo>
                  <a:pt x="32715" y="800100"/>
                </a:moveTo>
                <a:lnTo>
                  <a:pt x="17322" y="800100"/>
                </a:lnTo>
                <a:lnTo>
                  <a:pt x="12839" y="787400"/>
                </a:lnTo>
                <a:lnTo>
                  <a:pt x="27851" y="787400"/>
                </a:lnTo>
                <a:lnTo>
                  <a:pt x="32715" y="800100"/>
                </a:lnTo>
                <a:close/>
              </a:path>
              <a:path w="5920105" h="1587500">
                <a:moveTo>
                  <a:pt x="5913551" y="812800"/>
                </a:moveTo>
                <a:lnTo>
                  <a:pt x="5898807" y="812800"/>
                </a:lnTo>
                <a:lnTo>
                  <a:pt x="5901512" y="800100"/>
                </a:lnTo>
                <a:lnTo>
                  <a:pt x="5903518" y="800100"/>
                </a:lnTo>
                <a:lnTo>
                  <a:pt x="5905258" y="787400"/>
                </a:lnTo>
                <a:lnTo>
                  <a:pt x="5917704" y="787400"/>
                </a:lnTo>
                <a:lnTo>
                  <a:pt x="5915875" y="800100"/>
                </a:lnTo>
                <a:lnTo>
                  <a:pt x="5913551" y="812800"/>
                </a:lnTo>
                <a:close/>
              </a:path>
              <a:path w="5920105" h="1587500">
                <a:moveTo>
                  <a:pt x="57188" y="825500"/>
                </a:moveTo>
                <a:lnTo>
                  <a:pt x="34429" y="825500"/>
                </a:lnTo>
                <a:lnTo>
                  <a:pt x="28130" y="812800"/>
                </a:lnTo>
                <a:lnTo>
                  <a:pt x="22428" y="800100"/>
                </a:lnTo>
                <a:lnTo>
                  <a:pt x="37718" y="800100"/>
                </a:lnTo>
                <a:lnTo>
                  <a:pt x="43776" y="812800"/>
                </a:lnTo>
                <a:lnTo>
                  <a:pt x="49974" y="812800"/>
                </a:lnTo>
                <a:lnTo>
                  <a:pt x="57188" y="825500"/>
                </a:lnTo>
                <a:close/>
              </a:path>
              <a:path w="5920105" h="1587500">
                <a:moveTo>
                  <a:pt x="5903658" y="838200"/>
                </a:moveTo>
                <a:lnTo>
                  <a:pt x="5888316" y="838200"/>
                </a:lnTo>
                <a:lnTo>
                  <a:pt x="5892419" y="825500"/>
                </a:lnTo>
                <a:lnTo>
                  <a:pt x="5895771" y="825500"/>
                </a:lnTo>
                <a:lnTo>
                  <a:pt x="5898934" y="812800"/>
                </a:lnTo>
                <a:lnTo>
                  <a:pt x="5910745" y="812800"/>
                </a:lnTo>
                <a:lnTo>
                  <a:pt x="5907443" y="825500"/>
                </a:lnTo>
                <a:lnTo>
                  <a:pt x="5903658" y="838200"/>
                </a:lnTo>
                <a:close/>
              </a:path>
              <a:path w="5920105" h="1587500">
                <a:moveTo>
                  <a:pt x="72847" y="838200"/>
                </a:moveTo>
                <a:lnTo>
                  <a:pt x="48742" y="838200"/>
                </a:lnTo>
                <a:lnTo>
                  <a:pt x="41300" y="825500"/>
                </a:lnTo>
                <a:lnTo>
                  <a:pt x="64528" y="825500"/>
                </a:lnTo>
                <a:lnTo>
                  <a:pt x="72847" y="838200"/>
                </a:lnTo>
                <a:close/>
              </a:path>
              <a:path w="5920105" h="1587500">
                <a:moveTo>
                  <a:pt x="90703" y="850900"/>
                </a:moveTo>
                <a:lnTo>
                  <a:pt x="65239" y="850900"/>
                </a:lnTo>
                <a:lnTo>
                  <a:pt x="56718" y="838200"/>
                </a:lnTo>
                <a:lnTo>
                  <a:pt x="81318" y="838200"/>
                </a:lnTo>
                <a:lnTo>
                  <a:pt x="90703" y="850900"/>
                </a:lnTo>
                <a:close/>
              </a:path>
              <a:path w="5920105" h="1587500">
                <a:moveTo>
                  <a:pt x="5894692" y="850900"/>
                </a:moveTo>
                <a:lnTo>
                  <a:pt x="5879071" y="850900"/>
                </a:lnTo>
                <a:lnTo>
                  <a:pt x="5884075" y="838200"/>
                </a:lnTo>
                <a:lnTo>
                  <a:pt x="5899404" y="838200"/>
                </a:lnTo>
                <a:lnTo>
                  <a:pt x="5894692" y="850900"/>
                </a:lnTo>
                <a:close/>
              </a:path>
              <a:path w="5920105" h="1587500">
                <a:moveTo>
                  <a:pt x="110642" y="863600"/>
                </a:moveTo>
                <a:lnTo>
                  <a:pt x="83858" y="863600"/>
                </a:lnTo>
                <a:lnTo>
                  <a:pt x="74294" y="850900"/>
                </a:lnTo>
                <a:lnTo>
                  <a:pt x="100241" y="850900"/>
                </a:lnTo>
                <a:lnTo>
                  <a:pt x="110642" y="863600"/>
                </a:lnTo>
                <a:close/>
              </a:path>
              <a:path w="5920105" h="1587500">
                <a:moveTo>
                  <a:pt x="5877864" y="876300"/>
                </a:moveTo>
                <a:lnTo>
                  <a:pt x="5861900" y="876300"/>
                </a:lnTo>
                <a:lnTo>
                  <a:pt x="5868225" y="863600"/>
                </a:lnTo>
                <a:lnTo>
                  <a:pt x="5868060" y="863600"/>
                </a:lnTo>
                <a:lnTo>
                  <a:pt x="5873953" y="850900"/>
                </a:lnTo>
                <a:lnTo>
                  <a:pt x="5889523" y="850900"/>
                </a:lnTo>
                <a:lnTo>
                  <a:pt x="5883922" y="863600"/>
                </a:lnTo>
                <a:lnTo>
                  <a:pt x="5877864" y="876300"/>
                </a:lnTo>
                <a:close/>
              </a:path>
              <a:path w="5920105" h="1587500">
                <a:moveTo>
                  <a:pt x="132587" y="876300"/>
                </a:moveTo>
                <a:lnTo>
                  <a:pt x="104482" y="876300"/>
                </a:lnTo>
                <a:lnTo>
                  <a:pt x="93929" y="863600"/>
                </a:lnTo>
                <a:lnTo>
                  <a:pt x="121221" y="863600"/>
                </a:lnTo>
                <a:lnTo>
                  <a:pt x="132587" y="876300"/>
                </a:lnTo>
                <a:close/>
              </a:path>
              <a:path w="5920105" h="1587500">
                <a:moveTo>
                  <a:pt x="169062" y="889000"/>
                </a:moveTo>
                <a:lnTo>
                  <a:pt x="139052" y="889000"/>
                </a:lnTo>
                <a:lnTo>
                  <a:pt x="127063" y="876300"/>
                </a:lnTo>
                <a:lnTo>
                  <a:pt x="156311" y="876300"/>
                </a:lnTo>
                <a:lnTo>
                  <a:pt x="169062" y="889000"/>
                </a:lnTo>
                <a:close/>
              </a:path>
              <a:path w="5920105" h="1587500">
                <a:moveTo>
                  <a:pt x="5864479" y="889000"/>
                </a:moveTo>
                <a:lnTo>
                  <a:pt x="5848299" y="889000"/>
                </a:lnTo>
                <a:lnTo>
                  <a:pt x="5855474" y="876300"/>
                </a:lnTo>
                <a:lnTo>
                  <a:pt x="5871387" y="876300"/>
                </a:lnTo>
                <a:lnTo>
                  <a:pt x="5864479" y="889000"/>
                </a:lnTo>
                <a:close/>
              </a:path>
              <a:path w="5920105" h="1587500">
                <a:moveTo>
                  <a:pt x="195618" y="901700"/>
                </a:moveTo>
                <a:lnTo>
                  <a:pt x="164363" y="901700"/>
                </a:lnTo>
                <a:lnTo>
                  <a:pt x="151485" y="889000"/>
                </a:lnTo>
                <a:lnTo>
                  <a:pt x="182003" y="889000"/>
                </a:lnTo>
                <a:lnTo>
                  <a:pt x="195618" y="901700"/>
                </a:lnTo>
                <a:close/>
              </a:path>
              <a:path w="5920105" h="1587500">
                <a:moveTo>
                  <a:pt x="5849404" y="901700"/>
                </a:moveTo>
                <a:lnTo>
                  <a:pt x="5833008" y="901700"/>
                </a:lnTo>
                <a:lnTo>
                  <a:pt x="5841009" y="889000"/>
                </a:lnTo>
                <a:lnTo>
                  <a:pt x="5857138" y="889000"/>
                </a:lnTo>
                <a:lnTo>
                  <a:pt x="5849404" y="901700"/>
                </a:lnTo>
                <a:close/>
              </a:path>
              <a:path w="5920105" h="1587500">
                <a:moveTo>
                  <a:pt x="238569" y="914400"/>
                </a:moveTo>
                <a:lnTo>
                  <a:pt x="191414" y="914400"/>
                </a:lnTo>
                <a:lnTo>
                  <a:pt x="177672" y="901700"/>
                </a:lnTo>
                <a:lnTo>
                  <a:pt x="223735" y="901700"/>
                </a:lnTo>
                <a:lnTo>
                  <a:pt x="238569" y="914400"/>
                </a:lnTo>
                <a:close/>
              </a:path>
              <a:path w="5920105" h="1587500">
                <a:moveTo>
                  <a:pt x="5823750" y="927100"/>
                </a:moveTo>
                <a:lnTo>
                  <a:pt x="5797562" y="927100"/>
                </a:lnTo>
                <a:lnTo>
                  <a:pt x="5807151" y="914400"/>
                </a:lnTo>
                <a:lnTo>
                  <a:pt x="5816079" y="914400"/>
                </a:lnTo>
                <a:lnTo>
                  <a:pt x="5824893" y="901700"/>
                </a:lnTo>
                <a:lnTo>
                  <a:pt x="5841250" y="901700"/>
                </a:lnTo>
                <a:lnTo>
                  <a:pt x="5832703" y="914400"/>
                </a:lnTo>
                <a:lnTo>
                  <a:pt x="5823750" y="927100"/>
                </a:lnTo>
                <a:close/>
              </a:path>
              <a:path w="5920105" h="1587500">
                <a:moveTo>
                  <a:pt x="284988" y="927100"/>
                </a:moveTo>
                <a:lnTo>
                  <a:pt x="235038" y="927100"/>
                </a:lnTo>
                <a:lnTo>
                  <a:pt x="220103" y="914400"/>
                </a:lnTo>
                <a:lnTo>
                  <a:pt x="269049" y="914400"/>
                </a:lnTo>
                <a:lnTo>
                  <a:pt x="284988" y="927100"/>
                </a:lnTo>
                <a:close/>
              </a:path>
              <a:path w="5920105" h="1587500">
                <a:moveTo>
                  <a:pt x="280154" y="938285"/>
                </a:moveTo>
                <a:lnTo>
                  <a:pt x="266026" y="927100"/>
                </a:lnTo>
                <a:lnTo>
                  <a:pt x="288163" y="927100"/>
                </a:lnTo>
                <a:lnTo>
                  <a:pt x="280154" y="938285"/>
                </a:lnTo>
                <a:close/>
              </a:path>
              <a:path w="5920105" h="1587500">
                <a:moveTo>
                  <a:pt x="292912" y="939800"/>
                </a:moveTo>
                <a:lnTo>
                  <a:pt x="282066" y="939800"/>
                </a:lnTo>
                <a:lnTo>
                  <a:pt x="280154" y="938285"/>
                </a:lnTo>
                <a:lnTo>
                  <a:pt x="288163" y="927100"/>
                </a:lnTo>
                <a:lnTo>
                  <a:pt x="297446" y="927100"/>
                </a:lnTo>
                <a:lnTo>
                  <a:pt x="298230" y="937416"/>
                </a:lnTo>
                <a:lnTo>
                  <a:pt x="292912" y="939800"/>
                </a:lnTo>
                <a:close/>
              </a:path>
              <a:path w="5920105" h="1587500">
                <a:moveTo>
                  <a:pt x="298230" y="937416"/>
                </a:moveTo>
                <a:lnTo>
                  <a:pt x="297446" y="927100"/>
                </a:lnTo>
                <a:lnTo>
                  <a:pt x="321246" y="927100"/>
                </a:lnTo>
                <a:lnTo>
                  <a:pt x="298230" y="937416"/>
                </a:lnTo>
                <a:close/>
              </a:path>
              <a:path w="5920105" h="1587500">
                <a:moveTo>
                  <a:pt x="5804687" y="939800"/>
                </a:moveTo>
                <a:lnTo>
                  <a:pt x="5777483" y="939800"/>
                </a:lnTo>
                <a:lnTo>
                  <a:pt x="5787834" y="927100"/>
                </a:lnTo>
                <a:lnTo>
                  <a:pt x="5814415" y="927100"/>
                </a:lnTo>
                <a:lnTo>
                  <a:pt x="5804687" y="939800"/>
                </a:lnTo>
                <a:close/>
              </a:path>
              <a:path w="5920105" h="1587500">
                <a:moveTo>
                  <a:pt x="298411" y="939800"/>
                </a:moveTo>
                <a:lnTo>
                  <a:pt x="292912" y="939800"/>
                </a:lnTo>
                <a:lnTo>
                  <a:pt x="298230" y="937416"/>
                </a:lnTo>
                <a:lnTo>
                  <a:pt x="298411" y="939800"/>
                </a:lnTo>
                <a:close/>
              </a:path>
              <a:path w="5920105" h="1587500">
                <a:moveTo>
                  <a:pt x="282066" y="939800"/>
                </a:moveTo>
                <a:lnTo>
                  <a:pt x="279069" y="939800"/>
                </a:lnTo>
                <a:lnTo>
                  <a:pt x="280154" y="938285"/>
                </a:lnTo>
                <a:lnTo>
                  <a:pt x="282066" y="939800"/>
                </a:lnTo>
                <a:close/>
              </a:path>
              <a:path w="5920105" h="1587500">
                <a:moveTo>
                  <a:pt x="275336" y="952500"/>
                </a:moveTo>
                <a:lnTo>
                  <a:pt x="245033" y="952500"/>
                </a:lnTo>
                <a:lnTo>
                  <a:pt x="253187" y="939800"/>
                </a:lnTo>
                <a:lnTo>
                  <a:pt x="284099" y="939800"/>
                </a:lnTo>
                <a:lnTo>
                  <a:pt x="275336" y="952500"/>
                </a:lnTo>
                <a:close/>
              </a:path>
              <a:path w="5920105" h="1587500">
                <a:moveTo>
                  <a:pt x="5784113" y="952500"/>
                </a:moveTo>
                <a:lnTo>
                  <a:pt x="5755894" y="952500"/>
                </a:lnTo>
                <a:lnTo>
                  <a:pt x="5766981" y="939800"/>
                </a:lnTo>
                <a:lnTo>
                  <a:pt x="5794590" y="939800"/>
                </a:lnTo>
                <a:lnTo>
                  <a:pt x="5784113" y="952500"/>
                </a:lnTo>
                <a:close/>
              </a:path>
              <a:path w="5920105" h="1587500">
                <a:moveTo>
                  <a:pt x="250799" y="965200"/>
                </a:moveTo>
                <a:lnTo>
                  <a:pt x="222097" y="965200"/>
                </a:lnTo>
                <a:lnTo>
                  <a:pt x="229488" y="952500"/>
                </a:lnTo>
                <a:lnTo>
                  <a:pt x="258838" y="952500"/>
                </a:lnTo>
                <a:lnTo>
                  <a:pt x="250799" y="965200"/>
                </a:lnTo>
                <a:close/>
              </a:path>
              <a:path w="5920105" h="1587500">
                <a:moveTo>
                  <a:pt x="5762053" y="965200"/>
                </a:moveTo>
                <a:lnTo>
                  <a:pt x="5732843" y="965200"/>
                </a:lnTo>
                <a:lnTo>
                  <a:pt x="5744654" y="952500"/>
                </a:lnTo>
                <a:lnTo>
                  <a:pt x="5773267" y="952500"/>
                </a:lnTo>
                <a:lnTo>
                  <a:pt x="5762053" y="965200"/>
                </a:lnTo>
                <a:close/>
              </a:path>
              <a:path w="5920105" h="1587500">
                <a:moveTo>
                  <a:pt x="228561" y="977900"/>
                </a:moveTo>
                <a:lnTo>
                  <a:pt x="201472" y="977900"/>
                </a:lnTo>
                <a:lnTo>
                  <a:pt x="208089" y="965200"/>
                </a:lnTo>
                <a:lnTo>
                  <a:pt x="235838" y="965200"/>
                </a:lnTo>
                <a:lnTo>
                  <a:pt x="228561" y="977900"/>
                </a:lnTo>
                <a:close/>
              </a:path>
              <a:path w="5920105" h="1587500">
                <a:moveTo>
                  <a:pt x="5738571" y="977900"/>
                </a:moveTo>
                <a:lnTo>
                  <a:pt x="5708370" y="977900"/>
                </a:lnTo>
                <a:lnTo>
                  <a:pt x="5720880" y="965200"/>
                </a:lnTo>
                <a:lnTo>
                  <a:pt x="5750483" y="965200"/>
                </a:lnTo>
                <a:lnTo>
                  <a:pt x="5738571" y="977900"/>
                </a:lnTo>
                <a:close/>
              </a:path>
              <a:path w="5920105" h="1587500">
                <a:moveTo>
                  <a:pt x="208737" y="990600"/>
                </a:moveTo>
                <a:lnTo>
                  <a:pt x="189077" y="990600"/>
                </a:lnTo>
                <a:lnTo>
                  <a:pt x="195135" y="977900"/>
                </a:lnTo>
                <a:lnTo>
                  <a:pt x="215201" y="977900"/>
                </a:lnTo>
                <a:lnTo>
                  <a:pt x="208737" y="990600"/>
                </a:lnTo>
                <a:close/>
              </a:path>
              <a:path w="5920105" h="1587500">
                <a:moveTo>
                  <a:pt x="5713691" y="990600"/>
                </a:moveTo>
                <a:lnTo>
                  <a:pt x="5682538" y="990600"/>
                </a:lnTo>
                <a:lnTo>
                  <a:pt x="5695721" y="977900"/>
                </a:lnTo>
                <a:lnTo>
                  <a:pt x="5726303" y="977900"/>
                </a:lnTo>
                <a:lnTo>
                  <a:pt x="5713691" y="990600"/>
                </a:lnTo>
                <a:close/>
              </a:path>
              <a:path w="5920105" h="1587500">
                <a:moveTo>
                  <a:pt x="191427" y="1003300"/>
                </a:moveTo>
                <a:lnTo>
                  <a:pt x="172593" y="1003300"/>
                </a:lnTo>
                <a:lnTo>
                  <a:pt x="177800" y="990600"/>
                </a:lnTo>
                <a:lnTo>
                  <a:pt x="197053" y="990600"/>
                </a:lnTo>
                <a:lnTo>
                  <a:pt x="191427" y="1003300"/>
                </a:lnTo>
                <a:close/>
              </a:path>
              <a:path w="5920105" h="1587500">
                <a:moveTo>
                  <a:pt x="5673877" y="1003300"/>
                </a:moveTo>
                <a:lnTo>
                  <a:pt x="5641301" y="1003300"/>
                </a:lnTo>
                <a:lnTo>
                  <a:pt x="5655449" y="990600"/>
                </a:lnTo>
                <a:lnTo>
                  <a:pt x="5687479" y="990600"/>
                </a:lnTo>
                <a:lnTo>
                  <a:pt x="5673877" y="1003300"/>
                </a:lnTo>
                <a:close/>
              </a:path>
              <a:path w="5920105" h="1587500">
                <a:moveTo>
                  <a:pt x="176758" y="1016000"/>
                </a:moveTo>
                <a:lnTo>
                  <a:pt x="158724" y="1016000"/>
                </a:lnTo>
                <a:lnTo>
                  <a:pt x="163042" y="1003300"/>
                </a:lnTo>
                <a:lnTo>
                  <a:pt x="181508" y="1003300"/>
                </a:lnTo>
                <a:lnTo>
                  <a:pt x="176758" y="1016000"/>
                </a:lnTo>
                <a:close/>
              </a:path>
              <a:path w="5920105" h="1587500">
                <a:moveTo>
                  <a:pt x="5645721" y="1016000"/>
                </a:moveTo>
                <a:lnTo>
                  <a:pt x="5612231" y="1016000"/>
                </a:lnTo>
                <a:lnTo>
                  <a:pt x="5627001" y="1003300"/>
                </a:lnTo>
                <a:lnTo>
                  <a:pt x="5659945" y="1003300"/>
                </a:lnTo>
                <a:lnTo>
                  <a:pt x="5645721" y="1016000"/>
                </a:lnTo>
                <a:close/>
              </a:path>
              <a:path w="5920105" h="1587500">
                <a:moveTo>
                  <a:pt x="164820" y="1028700"/>
                </a:moveTo>
                <a:lnTo>
                  <a:pt x="151015" y="1028700"/>
                </a:lnTo>
                <a:lnTo>
                  <a:pt x="154711" y="1016000"/>
                </a:lnTo>
                <a:lnTo>
                  <a:pt x="168656" y="1016000"/>
                </a:lnTo>
                <a:lnTo>
                  <a:pt x="164820" y="1028700"/>
                </a:lnTo>
                <a:close/>
              </a:path>
              <a:path w="5920105" h="1587500">
                <a:moveTo>
                  <a:pt x="168490" y="1028700"/>
                </a:moveTo>
                <a:lnTo>
                  <a:pt x="168656" y="1016000"/>
                </a:lnTo>
                <a:lnTo>
                  <a:pt x="172643" y="1016000"/>
                </a:lnTo>
                <a:lnTo>
                  <a:pt x="168490" y="1028700"/>
                </a:lnTo>
                <a:close/>
              </a:path>
              <a:path w="5920105" h="1587500">
                <a:moveTo>
                  <a:pt x="5616321" y="1028700"/>
                </a:moveTo>
                <a:lnTo>
                  <a:pt x="5566371" y="1028700"/>
                </a:lnTo>
                <a:lnTo>
                  <a:pt x="5582031" y="1016000"/>
                </a:lnTo>
                <a:lnTo>
                  <a:pt x="5631167" y="1016000"/>
                </a:lnTo>
                <a:lnTo>
                  <a:pt x="5616321" y="1028700"/>
                </a:lnTo>
                <a:close/>
              </a:path>
              <a:path w="5920105" h="1587500">
                <a:moveTo>
                  <a:pt x="158419" y="1041400"/>
                </a:moveTo>
                <a:lnTo>
                  <a:pt x="144576" y="1041400"/>
                </a:lnTo>
                <a:lnTo>
                  <a:pt x="147637" y="1028700"/>
                </a:lnTo>
                <a:lnTo>
                  <a:pt x="161632" y="1028700"/>
                </a:lnTo>
                <a:lnTo>
                  <a:pt x="158419" y="1041400"/>
                </a:lnTo>
                <a:close/>
              </a:path>
              <a:path w="5920105" h="1587500">
                <a:moveTo>
                  <a:pt x="5569991" y="1041400"/>
                </a:moveTo>
                <a:lnTo>
                  <a:pt x="5517934" y="1041400"/>
                </a:lnTo>
                <a:lnTo>
                  <a:pt x="5534431" y="1028700"/>
                </a:lnTo>
                <a:lnTo>
                  <a:pt x="5585726" y="1028700"/>
                </a:lnTo>
                <a:lnTo>
                  <a:pt x="5569991" y="1041400"/>
                </a:lnTo>
                <a:close/>
              </a:path>
              <a:path w="5920105" h="1587500">
                <a:moveTo>
                  <a:pt x="151193" y="1054100"/>
                </a:moveTo>
                <a:lnTo>
                  <a:pt x="137439" y="1054100"/>
                </a:lnTo>
                <a:lnTo>
                  <a:pt x="139471" y="1041400"/>
                </a:lnTo>
                <a:lnTo>
                  <a:pt x="153441" y="1041400"/>
                </a:lnTo>
                <a:lnTo>
                  <a:pt x="151193" y="1054100"/>
                </a:lnTo>
                <a:close/>
              </a:path>
              <a:path w="5920105" h="1587500">
                <a:moveTo>
                  <a:pt x="5521134" y="1054100"/>
                </a:moveTo>
                <a:lnTo>
                  <a:pt x="5467083" y="1054100"/>
                </a:lnTo>
                <a:lnTo>
                  <a:pt x="5484355" y="1041400"/>
                </a:lnTo>
                <a:lnTo>
                  <a:pt x="5537695" y="1041400"/>
                </a:lnTo>
                <a:lnTo>
                  <a:pt x="5521134" y="1054100"/>
                </a:lnTo>
                <a:close/>
              </a:path>
              <a:path w="5920105" h="1587500">
                <a:moveTo>
                  <a:pt x="146862" y="1066800"/>
                </a:moveTo>
                <a:lnTo>
                  <a:pt x="134442" y="1066800"/>
                </a:lnTo>
                <a:lnTo>
                  <a:pt x="135762" y="1054100"/>
                </a:lnTo>
                <a:lnTo>
                  <a:pt x="148081" y="1054100"/>
                </a:lnTo>
                <a:lnTo>
                  <a:pt x="146862" y="1066800"/>
                </a:lnTo>
                <a:close/>
              </a:path>
              <a:path w="5920105" h="1587500">
                <a:moveTo>
                  <a:pt x="147980" y="1066800"/>
                </a:moveTo>
                <a:lnTo>
                  <a:pt x="148081" y="1054100"/>
                </a:lnTo>
                <a:lnTo>
                  <a:pt x="149555" y="1054100"/>
                </a:lnTo>
                <a:lnTo>
                  <a:pt x="147980" y="1066800"/>
                </a:lnTo>
                <a:close/>
              </a:path>
              <a:path w="5920105" h="1587500">
                <a:moveTo>
                  <a:pt x="5469864" y="1066800"/>
                </a:moveTo>
                <a:lnTo>
                  <a:pt x="5413946" y="1066800"/>
                </a:lnTo>
                <a:lnTo>
                  <a:pt x="5431967" y="1054100"/>
                </a:lnTo>
                <a:lnTo>
                  <a:pt x="5487212" y="1054100"/>
                </a:lnTo>
                <a:lnTo>
                  <a:pt x="5469864" y="1066800"/>
                </a:lnTo>
                <a:close/>
              </a:path>
              <a:path w="5920105" h="1587500">
                <a:moveTo>
                  <a:pt x="145580" y="1079500"/>
                </a:moveTo>
                <a:lnTo>
                  <a:pt x="132918" y="1079500"/>
                </a:lnTo>
                <a:lnTo>
                  <a:pt x="133502" y="1066800"/>
                </a:lnTo>
                <a:lnTo>
                  <a:pt x="146113" y="1066800"/>
                </a:lnTo>
                <a:lnTo>
                  <a:pt x="145580" y="1079500"/>
                </a:lnTo>
                <a:close/>
              </a:path>
              <a:path w="5920105" h="1587500">
                <a:moveTo>
                  <a:pt x="5416359" y="1079500"/>
                </a:moveTo>
                <a:lnTo>
                  <a:pt x="5339842" y="1079500"/>
                </a:lnTo>
                <a:lnTo>
                  <a:pt x="5358765" y="1066800"/>
                </a:lnTo>
                <a:lnTo>
                  <a:pt x="5434431" y="1066800"/>
                </a:lnTo>
                <a:lnTo>
                  <a:pt x="5416359" y="1079500"/>
                </a:lnTo>
                <a:close/>
              </a:path>
              <a:path w="5920105" h="1587500">
                <a:moveTo>
                  <a:pt x="146176" y="1092200"/>
                </a:moveTo>
                <a:lnTo>
                  <a:pt x="132943" y="1092200"/>
                </a:lnTo>
                <a:lnTo>
                  <a:pt x="132727" y="1079500"/>
                </a:lnTo>
                <a:lnTo>
                  <a:pt x="145592" y="1079500"/>
                </a:lnTo>
                <a:lnTo>
                  <a:pt x="146176" y="1092200"/>
                </a:lnTo>
                <a:close/>
              </a:path>
              <a:path w="5920105" h="1587500">
                <a:moveTo>
                  <a:pt x="5341759" y="1092200"/>
                </a:moveTo>
                <a:lnTo>
                  <a:pt x="5242458" y="1092200"/>
                </a:lnTo>
                <a:lnTo>
                  <a:pt x="5262384" y="1079500"/>
                </a:lnTo>
                <a:lnTo>
                  <a:pt x="5360746" y="1079500"/>
                </a:lnTo>
                <a:lnTo>
                  <a:pt x="5341759" y="1092200"/>
                </a:lnTo>
                <a:close/>
              </a:path>
              <a:path w="5920105" h="1587500">
                <a:moveTo>
                  <a:pt x="148323" y="1104900"/>
                </a:moveTo>
                <a:lnTo>
                  <a:pt x="136042" y="1104900"/>
                </a:lnTo>
                <a:lnTo>
                  <a:pt x="134607" y="1092200"/>
                </a:lnTo>
                <a:lnTo>
                  <a:pt x="146989" y="1092200"/>
                </a:lnTo>
                <a:lnTo>
                  <a:pt x="148323" y="1104900"/>
                </a:lnTo>
                <a:close/>
              </a:path>
              <a:path w="5920105" h="1587500">
                <a:moveTo>
                  <a:pt x="5243804" y="1104900"/>
                </a:moveTo>
                <a:lnTo>
                  <a:pt x="5113413" y="1104900"/>
                </a:lnTo>
                <a:lnTo>
                  <a:pt x="5113782" y="1092200"/>
                </a:lnTo>
                <a:lnTo>
                  <a:pt x="5263781" y="1092200"/>
                </a:lnTo>
                <a:lnTo>
                  <a:pt x="5243804" y="1104900"/>
                </a:lnTo>
                <a:close/>
              </a:path>
              <a:path w="5920105" h="1587500">
                <a:moveTo>
                  <a:pt x="154165" y="1117600"/>
                </a:moveTo>
                <a:lnTo>
                  <a:pt x="140081" y="1117600"/>
                </a:lnTo>
                <a:lnTo>
                  <a:pt x="137871" y="1104900"/>
                </a:lnTo>
                <a:lnTo>
                  <a:pt x="151726" y="1104900"/>
                </a:lnTo>
                <a:lnTo>
                  <a:pt x="154165" y="1117600"/>
                </a:lnTo>
                <a:close/>
              </a:path>
              <a:path w="5920105" h="1587500">
                <a:moveTo>
                  <a:pt x="5123345" y="1130300"/>
                </a:moveTo>
                <a:lnTo>
                  <a:pt x="5109095" y="1130300"/>
                </a:lnTo>
                <a:lnTo>
                  <a:pt x="5111000" y="1117600"/>
                </a:lnTo>
                <a:lnTo>
                  <a:pt x="5112270" y="1117600"/>
                </a:lnTo>
                <a:lnTo>
                  <a:pt x="5113185" y="1104900"/>
                </a:lnTo>
                <a:lnTo>
                  <a:pt x="5125808" y="1104900"/>
                </a:lnTo>
                <a:lnTo>
                  <a:pt x="5124843" y="1117600"/>
                </a:lnTo>
                <a:lnTo>
                  <a:pt x="5123345" y="1130300"/>
                </a:lnTo>
                <a:close/>
              </a:path>
              <a:path w="5920105" h="1587500">
                <a:moveTo>
                  <a:pt x="159778" y="1130300"/>
                </a:moveTo>
                <a:lnTo>
                  <a:pt x="145643" y="1130300"/>
                </a:lnTo>
                <a:lnTo>
                  <a:pt x="142684" y="1117600"/>
                </a:lnTo>
                <a:lnTo>
                  <a:pt x="156629" y="1117600"/>
                </a:lnTo>
                <a:lnTo>
                  <a:pt x="159778" y="1130300"/>
                </a:lnTo>
                <a:close/>
              </a:path>
              <a:path w="5920105" h="1587500">
                <a:moveTo>
                  <a:pt x="170776" y="1143000"/>
                </a:moveTo>
                <a:lnTo>
                  <a:pt x="152641" y="1143000"/>
                </a:lnTo>
                <a:lnTo>
                  <a:pt x="148958" y="1130300"/>
                </a:lnTo>
                <a:lnTo>
                  <a:pt x="166598" y="1130300"/>
                </a:lnTo>
                <a:lnTo>
                  <a:pt x="170776" y="1143000"/>
                </a:lnTo>
                <a:close/>
              </a:path>
              <a:path w="5920105" h="1587500">
                <a:moveTo>
                  <a:pt x="5118798" y="1143000"/>
                </a:moveTo>
                <a:lnTo>
                  <a:pt x="5106809" y="1143000"/>
                </a:lnTo>
                <a:lnTo>
                  <a:pt x="5109209" y="1130300"/>
                </a:lnTo>
                <a:lnTo>
                  <a:pt x="5121325" y="1130300"/>
                </a:lnTo>
                <a:lnTo>
                  <a:pt x="5118798" y="1143000"/>
                </a:lnTo>
                <a:close/>
              </a:path>
              <a:path w="5920105" h="1587500">
                <a:moveTo>
                  <a:pt x="179781" y="1155700"/>
                </a:moveTo>
                <a:lnTo>
                  <a:pt x="165709" y="1155700"/>
                </a:lnTo>
                <a:lnTo>
                  <a:pt x="161023" y="1143000"/>
                </a:lnTo>
                <a:lnTo>
                  <a:pt x="174929" y="1143000"/>
                </a:lnTo>
                <a:lnTo>
                  <a:pt x="179781" y="1155700"/>
                </a:lnTo>
                <a:close/>
              </a:path>
              <a:path w="5920105" h="1587500">
                <a:moveTo>
                  <a:pt x="5108282" y="1168400"/>
                </a:moveTo>
                <a:lnTo>
                  <a:pt x="5093093" y="1168400"/>
                </a:lnTo>
                <a:lnTo>
                  <a:pt x="5097373" y="1155700"/>
                </a:lnTo>
                <a:lnTo>
                  <a:pt x="5100866" y="1155700"/>
                </a:lnTo>
                <a:lnTo>
                  <a:pt x="5104218" y="1143000"/>
                </a:lnTo>
                <a:lnTo>
                  <a:pt x="5115775" y="1143000"/>
                </a:lnTo>
                <a:lnTo>
                  <a:pt x="5112270" y="1155700"/>
                </a:lnTo>
                <a:lnTo>
                  <a:pt x="5108282" y="1168400"/>
                </a:lnTo>
                <a:close/>
              </a:path>
              <a:path w="5920105" h="1587500">
                <a:moveTo>
                  <a:pt x="195745" y="1168400"/>
                </a:moveTo>
                <a:lnTo>
                  <a:pt x="176072" y="1168400"/>
                </a:lnTo>
                <a:lnTo>
                  <a:pt x="170726" y="1155700"/>
                </a:lnTo>
                <a:lnTo>
                  <a:pt x="189941" y="1155700"/>
                </a:lnTo>
                <a:lnTo>
                  <a:pt x="195745" y="1168400"/>
                </a:lnTo>
                <a:close/>
              </a:path>
              <a:path w="5920105" h="1587500">
                <a:moveTo>
                  <a:pt x="214553" y="1181100"/>
                </a:moveTo>
                <a:lnTo>
                  <a:pt x="193967" y="1181100"/>
                </a:lnTo>
                <a:lnTo>
                  <a:pt x="187693" y="1168400"/>
                </a:lnTo>
                <a:lnTo>
                  <a:pt x="207835" y="1168400"/>
                </a:lnTo>
                <a:lnTo>
                  <a:pt x="214553" y="1181100"/>
                </a:lnTo>
                <a:close/>
              </a:path>
              <a:path w="5920105" h="1587500">
                <a:moveTo>
                  <a:pt x="5098910" y="1181100"/>
                </a:moveTo>
                <a:lnTo>
                  <a:pt x="5083517" y="1181100"/>
                </a:lnTo>
                <a:lnTo>
                  <a:pt x="5088699" y="1168400"/>
                </a:lnTo>
                <a:lnTo>
                  <a:pt x="5103825" y="1168400"/>
                </a:lnTo>
                <a:lnTo>
                  <a:pt x="5098910" y="1181100"/>
                </a:lnTo>
                <a:close/>
              </a:path>
              <a:path w="5920105" h="1587500">
                <a:moveTo>
                  <a:pt x="236092" y="1193800"/>
                </a:moveTo>
                <a:lnTo>
                  <a:pt x="207403" y="1193800"/>
                </a:lnTo>
                <a:lnTo>
                  <a:pt x="200532" y="1181100"/>
                </a:lnTo>
                <a:lnTo>
                  <a:pt x="228485" y="1181100"/>
                </a:lnTo>
                <a:lnTo>
                  <a:pt x="236092" y="1193800"/>
                </a:lnTo>
                <a:close/>
              </a:path>
              <a:path w="5920105" h="1587500">
                <a:moveTo>
                  <a:pt x="5087721" y="1193800"/>
                </a:moveTo>
                <a:lnTo>
                  <a:pt x="5072164" y="1193800"/>
                </a:lnTo>
                <a:lnTo>
                  <a:pt x="5078234" y="1181100"/>
                </a:lnTo>
                <a:lnTo>
                  <a:pt x="5093538" y="1181100"/>
                </a:lnTo>
                <a:lnTo>
                  <a:pt x="5087721" y="1193800"/>
                </a:lnTo>
                <a:close/>
              </a:path>
              <a:path w="5920105" h="1587500">
                <a:moveTo>
                  <a:pt x="251891" y="1206500"/>
                </a:moveTo>
                <a:lnTo>
                  <a:pt x="229743" y="1206500"/>
                </a:lnTo>
                <a:lnTo>
                  <a:pt x="222021" y="1193800"/>
                </a:lnTo>
                <a:lnTo>
                  <a:pt x="243725" y="1193800"/>
                </a:lnTo>
                <a:lnTo>
                  <a:pt x="251891" y="1206500"/>
                </a:lnTo>
                <a:close/>
              </a:path>
              <a:path w="5920105" h="1587500">
                <a:moveTo>
                  <a:pt x="5074805" y="1206500"/>
                </a:moveTo>
                <a:lnTo>
                  <a:pt x="5059070" y="1206500"/>
                </a:lnTo>
                <a:lnTo>
                  <a:pt x="5066004" y="1193800"/>
                </a:lnTo>
                <a:lnTo>
                  <a:pt x="5081473" y="1193800"/>
                </a:lnTo>
                <a:lnTo>
                  <a:pt x="5074805" y="1206500"/>
                </a:lnTo>
                <a:close/>
              </a:path>
              <a:path w="5920105" h="1587500">
                <a:moveTo>
                  <a:pt x="286791" y="1219200"/>
                </a:moveTo>
                <a:lnTo>
                  <a:pt x="254584" y="1219200"/>
                </a:lnTo>
                <a:lnTo>
                  <a:pt x="246037" y="1206500"/>
                </a:lnTo>
                <a:lnTo>
                  <a:pt x="277558" y="1206500"/>
                </a:lnTo>
                <a:lnTo>
                  <a:pt x="286791" y="1219200"/>
                </a:lnTo>
                <a:close/>
              </a:path>
              <a:path w="5920105" h="1587500">
                <a:moveTo>
                  <a:pt x="5060200" y="1219200"/>
                </a:moveTo>
                <a:lnTo>
                  <a:pt x="5044287" y="1219200"/>
                </a:lnTo>
                <a:lnTo>
                  <a:pt x="5052047" y="1206500"/>
                </a:lnTo>
                <a:lnTo>
                  <a:pt x="5067706" y="1206500"/>
                </a:lnTo>
                <a:lnTo>
                  <a:pt x="5060200" y="1219200"/>
                </a:lnTo>
                <a:close/>
              </a:path>
              <a:path w="5920105" h="1587500">
                <a:moveTo>
                  <a:pt x="315696" y="1231900"/>
                </a:moveTo>
                <a:lnTo>
                  <a:pt x="281813" y="1231900"/>
                </a:lnTo>
                <a:lnTo>
                  <a:pt x="272478" y="1219200"/>
                </a:lnTo>
                <a:lnTo>
                  <a:pt x="305714" y="1219200"/>
                </a:lnTo>
                <a:lnTo>
                  <a:pt x="315696" y="1231900"/>
                </a:lnTo>
                <a:close/>
              </a:path>
              <a:path w="5920105" h="1587500">
                <a:moveTo>
                  <a:pt x="5043957" y="1231900"/>
                </a:moveTo>
                <a:lnTo>
                  <a:pt x="5027853" y="1231900"/>
                </a:lnTo>
                <a:lnTo>
                  <a:pt x="5036426" y="1219200"/>
                </a:lnTo>
                <a:lnTo>
                  <a:pt x="5052275" y="1219200"/>
                </a:lnTo>
                <a:lnTo>
                  <a:pt x="5043957" y="1231900"/>
                </a:lnTo>
                <a:close/>
              </a:path>
              <a:path w="5920105" h="1587500">
                <a:moveTo>
                  <a:pt x="346798" y="1244600"/>
                </a:moveTo>
                <a:lnTo>
                  <a:pt x="311302" y="1244600"/>
                </a:lnTo>
                <a:lnTo>
                  <a:pt x="301231" y="1231900"/>
                </a:lnTo>
                <a:lnTo>
                  <a:pt x="336105" y="1231900"/>
                </a:lnTo>
                <a:lnTo>
                  <a:pt x="346798" y="1244600"/>
                </a:lnTo>
                <a:close/>
              </a:path>
              <a:path w="5920105" h="1587500">
                <a:moveTo>
                  <a:pt x="357631" y="1244600"/>
                </a:moveTo>
                <a:lnTo>
                  <a:pt x="346798" y="1244600"/>
                </a:lnTo>
                <a:lnTo>
                  <a:pt x="346710" y="1231900"/>
                </a:lnTo>
                <a:lnTo>
                  <a:pt x="357631" y="1244600"/>
                </a:lnTo>
                <a:close/>
              </a:path>
              <a:path w="5920105" h="1587500">
                <a:moveTo>
                  <a:pt x="5026126" y="1244600"/>
                </a:moveTo>
                <a:lnTo>
                  <a:pt x="5009819" y="1244600"/>
                </a:lnTo>
                <a:lnTo>
                  <a:pt x="5019167" y="1231900"/>
                </a:lnTo>
                <a:lnTo>
                  <a:pt x="5035232" y="1231900"/>
                </a:lnTo>
                <a:lnTo>
                  <a:pt x="5026126" y="1244600"/>
                </a:lnTo>
                <a:close/>
              </a:path>
              <a:path w="5920105" h="1587500">
                <a:moveTo>
                  <a:pt x="391452" y="1257300"/>
                </a:moveTo>
                <a:lnTo>
                  <a:pt x="353923" y="1257300"/>
                </a:lnTo>
                <a:lnTo>
                  <a:pt x="342925" y="1244600"/>
                </a:lnTo>
                <a:lnTo>
                  <a:pt x="379882" y="1244600"/>
                </a:lnTo>
                <a:lnTo>
                  <a:pt x="391452" y="1257300"/>
                </a:lnTo>
                <a:close/>
              </a:path>
              <a:path w="5920105" h="1587500">
                <a:moveTo>
                  <a:pt x="5006771" y="1257300"/>
                </a:moveTo>
                <a:lnTo>
                  <a:pt x="4990223" y="1257300"/>
                </a:lnTo>
                <a:lnTo>
                  <a:pt x="5000345" y="1244600"/>
                </a:lnTo>
                <a:lnTo>
                  <a:pt x="5016639" y="1244600"/>
                </a:lnTo>
                <a:lnTo>
                  <a:pt x="5006771" y="1257300"/>
                </a:lnTo>
                <a:close/>
              </a:path>
              <a:path w="5920105" h="1587500">
                <a:moveTo>
                  <a:pt x="451954" y="1270000"/>
                </a:moveTo>
                <a:lnTo>
                  <a:pt x="400075" y="1270000"/>
                </a:lnTo>
                <a:lnTo>
                  <a:pt x="388226" y="1257300"/>
                </a:lnTo>
                <a:lnTo>
                  <a:pt x="439394" y="1257300"/>
                </a:lnTo>
                <a:lnTo>
                  <a:pt x="451954" y="1270000"/>
                </a:lnTo>
                <a:close/>
              </a:path>
              <a:path w="5920105" h="1587500">
                <a:moveTo>
                  <a:pt x="4985918" y="1270000"/>
                </a:moveTo>
                <a:lnTo>
                  <a:pt x="4958054" y="1270000"/>
                </a:lnTo>
                <a:lnTo>
                  <a:pt x="4969256" y="1257300"/>
                </a:lnTo>
                <a:lnTo>
                  <a:pt x="4996522" y="1257300"/>
                </a:lnTo>
                <a:lnTo>
                  <a:pt x="4985918" y="1270000"/>
                </a:lnTo>
                <a:close/>
              </a:path>
              <a:path w="5920105" h="1587500">
                <a:moveTo>
                  <a:pt x="530644" y="1282700"/>
                </a:moveTo>
                <a:lnTo>
                  <a:pt x="449452" y="1282700"/>
                </a:lnTo>
                <a:lnTo>
                  <a:pt x="436816" y="1270000"/>
                </a:lnTo>
                <a:lnTo>
                  <a:pt x="517042" y="1270000"/>
                </a:lnTo>
                <a:lnTo>
                  <a:pt x="530644" y="1282700"/>
                </a:lnTo>
                <a:close/>
              </a:path>
              <a:path w="5920105" h="1587500">
                <a:moveTo>
                  <a:pt x="4963642" y="1282700"/>
                </a:moveTo>
                <a:lnTo>
                  <a:pt x="4934800" y="1282700"/>
                </a:lnTo>
                <a:lnTo>
                  <a:pt x="4946713" y="1270000"/>
                </a:lnTo>
                <a:lnTo>
                  <a:pt x="4974958" y="1270000"/>
                </a:lnTo>
                <a:lnTo>
                  <a:pt x="4963642" y="1282700"/>
                </a:lnTo>
                <a:close/>
              </a:path>
              <a:path w="5920105" h="1587500">
                <a:moveTo>
                  <a:pt x="658977" y="1295400"/>
                </a:moveTo>
                <a:lnTo>
                  <a:pt x="528929" y="1295400"/>
                </a:lnTo>
                <a:lnTo>
                  <a:pt x="515264" y="1282700"/>
                </a:lnTo>
                <a:lnTo>
                  <a:pt x="644131" y="1282700"/>
                </a:lnTo>
                <a:lnTo>
                  <a:pt x="658977" y="1295400"/>
                </a:lnTo>
                <a:close/>
              </a:path>
              <a:path w="5920105" h="1587500">
                <a:moveTo>
                  <a:pt x="4939957" y="1295400"/>
                </a:moveTo>
                <a:lnTo>
                  <a:pt x="4910188" y="1295400"/>
                </a:lnTo>
                <a:lnTo>
                  <a:pt x="4922761" y="1282700"/>
                </a:lnTo>
                <a:lnTo>
                  <a:pt x="4951971" y="1282700"/>
                </a:lnTo>
                <a:lnTo>
                  <a:pt x="4939957" y="1295400"/>
                </a:lnTo>
                <a:close/>
              </a:path>
              <a:path w="5920105" h="1587500">
                <a:moveTo>
                  <a:pt x="804367" y="1308100"/>
                </a:moveTo>
                <a:lnTo>
                  <a:pt x="658355" y="1308100"/>
                </a:lnTo>
                <a:lnTo>
                  <a:pt x="643458" y="1295400"/>
                </a:lnTo>
                <a:lnTo>
                  <a:pt x="800760" y="1295400"/>
                </a:lnTo>
                <a:lnTo>
                  <a:pt x="804367" y="1308100"/>
                </a:lnTo>
                <a:close/>
              </a:path>
              <a:path w="5920105" h="1587500">
                <a:moveTo>
                  <a:pt x="833945" y="1308100"/>
                </a:moveTo>
                <a:lnTo>
                  <a:pt x="809447" y="1308100"/>
                </a:lnTo>
                <a:lnTo>
                  <a:pt x="800760" y="1295400"/>
                </a:lnTo>
                <a:lnTo>
                  <a:pt x="824839" y="1295400"/>
                </a:lnTo>
                <a:lnTo>
                  <a:pt x="833945" y="1308100"/>
                </a:lnTo>
                <a:close/>
              </a:path>
              <a:path w="5920105" h="1587500">
                <a:moveTo>
                  <a:pt x="4901933" y="1308100"/>
                </a:moveTo>
                <a:lnTo>
                  <a:pt x="4870780" y="1308100"/>
                </a:lnTo>
                <a:lnTo>
                  <a:pt x="4884331" y="1295400"/>
                </a:lnTo>
                <a:lnTo>
                  <a:pt x="4914938" y="1295400"/>
                </a:lnTo>
                <a:lnTo>
                  <a:pt x="4901933" y="1308100"/>
                </a:lnTo>
                <a:close/>
              </a:path>
              <a:path w="5920105" h="1587500">
                <a:moveTo>
                  <a:pt x="862393" y="1320800"/>
                </a:moveTo>
                <a:lnTo>
                  <a:pt x="827595" y="1320800"/>
                </a:lnTo>
                <a:lnTo>
                  <a:pt x="818400" y="1308100"/>
                </a:lnTo>
                <a:lnTo>
                  <a:pt x="843064" y="1308100"/>
                </a:lnTo>
                <a:lnTo>
                  <a:pt x="862393" y="1320800"/>
                </a:lnTo>
                <a:close/>
              </a:path>
              <a:path w="5920105" h="1587500">
                <a:moveTo>
                  <a:pt x="4874983" y="1320800"/>
                </a:moveTo>
                <a:lnTo>
                  <a:pt x="4828578" y="1320800"/>
                </a:lnTo>
                <a:lnTo>
                  <a:pt x="4843030" y="1308100"/>
                </a:lnTo>
                <a:lnTo>
                  <a:pt x="4888610" y="1308100"/>
                </a:lnTo>
                <a:lnTo>
                  <a:pt x="4874983" y="1320800"/>
                </a:lnTo>
                <a:close/>
              </a:path>
              <a:path w="5920105" h="1587500">
                <a:moveTo>
                  <a:pt x="947648" y="1358900"/>
                </a:moveTo>
                <a:lnTo>
                  <a:pt x="898042" y="1358900"/>
                </a:lnTo>
                <a:lnTo>
                  <a:pt x="876846" y="1346200"/>
                </a:lnTo>
                <a:lnTo>
                  <a:pt x="856488" y="1333500"/>
                </a:lnTo>
                <a:lnTo>
                  <a:pt x="837018" y="1320800"/>
                </a:lnTo>
                <a:lnTo>
                  <a:pt x="862228" y="1320800"/>
                </a:lnTo>
                <a:lnTo>
                  <a:pt x="882434" y="1333500"/>
                </a:lnTo>
                <a:lnTo>
                  <a:pt x="882281" y="1333500"/>
                </a:lnTo>
                <a:lnTo>
                  <a:pt x="903338" y="1346200"/>
                </a:lnTo>
                <a:lnTo>
                  <a:pt x="924940" y="1346200"/>
                </a:lnTo>
                <a:lnTo>
                  <a:pt x="947648" y="1358900"/>
                </a:lnTo>
                <a:close/>
              </a:path>
              <a:path w="5920105" h="1587500">
                <a:moveTo>
                  <a:pt x="4832261" y="1333500"/>
                </a:moveTo>
                <a:lnTo>
                  <a:pt x="4783734" y="1333500"/>
                </a:lnTo>
                <a:lnTo>
                  <a:pt x="4799037" y="1320800"/>
                </a:lnTo>
                <a:lnTo>
                  <a:pt x="4846802" y="1320800"/>
                </a:lnTo>
                <a:lnTo>
                  <a:pt x="4832261" y="1333500"/>
                </a:lnTo>
                <a:close/>
              </a:path>
              <a:path w="5920105" h="1587500">
                <a:moveTo>
                  <a:pt x="3935869" y="1346200"/>
                </a:moveTo>
                <a:lnTo>
                  <a:pt x="3901135" y="1346200"/>
                </a:lnTo>
                <a:lnTo>
                  <a:pt x="3909148" y="1333500"/>
                </a:lnTo>
                <a:lnTo>
                  <a:pt x="3935869" y="1346200"/>
                </a:lnTo>
                <a:close/>
              </a:path>
              <a:path w="5920105" h="1587500">
                <a:moveTo>
                  <a:pt x="4786947" y="1346200"/>
                </a:moveTo>
                <a:lnTo>
                  <a:pt x="4736426" y="1346200"/>
                </a:lnTo>
                <a:lnTo>
                  <a:pt x="4752530" y="1333500"/>
                </a:lnTo>
                <a:lnTo>
                  <a:pt x="4802327" y="1333500"/>
                </a:lnTo>
                <a:lnTo>
                  <a:pt x="4786947" y="1346200"/>
                </a:lnTo>
                <a:close/>
              </a:path>
              <a:path w="5920105" h="1587500">
                <a:moveTo>
                  <a:pt x="3910710" y="1358900"/>
                </a:moveTo>
                <a:lnTo>
                  <a:pt x="3895382" y="1358900"/>
                </a:lnTo>
                <a:lnTo>
                  <a:pt x="3901274" y="1346200"/>
                </a:lnTo>
                <a:lnTo>
                  <a:pt x="3910139" y="1346200"/>
                </a:lnTo>
                <a:lnTo>
                  <a:pt x="3915113" y="1348940"/>
                </a:lnTo>
                <a:lnTo>
                  <a:pt x="3910710" y="1358900"/>
                </a:lnTo>
                <a:close/>
              </a:path>
              <a:path w="5920105" h="1587500">
                <a:moveTo>
                  <a:pt x="3915113" y="1348940"/>
                </a:moveTo>
                <a:lnTo>
                  <a:pt x="3910139" y="1346200"/>
                </a:lnTo>
                <a:lnTo>
                  <a:pt x="3916324" y="1346200"/>
                </a:lnTo>
                <a:lnTo>
                  <a:pt x="3915113" y="1348940"/>
                </a:lnTo>
                <a:close/>
              </a:path>
              <a:path w="5920105" h="1587500">
                <a:moveTo>
                  <a:pt x="3983164" y="1358900"/>
                </a:moveTo>
                <a:lnTo>
                  <a:pt x="3933190" y="1358900"/>
                </a:lnTo>
                <a:lnTo>
                  <a:pt x="3915113" y="1348940"/>
                </a:lnTo>
                <a:lnTo>
                  <a:pt x="3916324" y="1346200"/>
                </a:lnTo>
                <a:lnTo>
                  <a:pt x="3959174" y="1346200"/>
                </a:lnTo>
                <a:lnTo>
                  <a:pt x="3983164" y="1358900"/>
                </a:lnTo>
                <a:close/>
              </a:path>
              <a:path w="5920105" h="1587500">
                <a:moveTo>
                  <a:pt x="4739195" y="1358900"/>
                </a:moveTo>
                <a:lnTo>
                  <a:pt x="4669777" y="1358900"/>
                </a:lnTo>
                <a:lnTo>
                  <a:pt x="4686871" y="1346200"/>
                </a:lnTo>
                <a:lnTo>
                  <a:pt x="4755375" y="1346200"/>
                </a:lnTo>
                <a:lnTo>
                  <a:pt x="4739195" y="1358900"/>
                </a:lnTo>
                <a:close/>
              </a:path>
              <a:path w="5920105" h="1587500">
                <a:moveTo>
                  <a:pt x="1020076" y="1384300"/>
                </a:moveTo>
                <a:lnTo>
                  <a:pt x="966533" y="1384300"/>
                </a:lnTo>
                <a:lnTo>
                  <a:pt x="942911" y="1371600"/>
                </a:lnTo>
                <a:lnTo>
                  <a:pt x="920064" y="1358900"/>
                </a:lnTo>
                <a:lnTo>
                  <a:pt x="947521" y="1358900"/>
                </a:lnTo>
                <a:lnTo>
                  <a:pt x="971016" y="1371600"/>
                </a:lnTo>
                <a:lnTo>
                  <a:pt x="995057" y="1371600"/>
                </a:lnTo>
                <a:lnTo>
                  <a:pt x="1020076" y="1384300"/>
                </a:lnTo>
                <a:close/>
              </a:path>
              <a:path w="5920105" h="1587500">
                <a:moveTo>
                  <a:pt x="3898290" y="1371600"/>
                </a:moveTo>
                <a:lnTo>
                  <a:pt x="3882859" y="1371600"/>
                </a:lnTo>
                <a:lnTo>
                  <a:pt x="3889425" y="1358900"/>
                </a:lnTo>
                <a:lnTo>
                  <a:pt x="3904665" y="1358900"/>
                </a:lnTo>
                <a:lnTo>
                  <a:pt x="3898290" y="1371600"/>
                </a:lnTo>
                <a:close/>
              </a:path>
              <a:path w="5920105" h="1587500">
                <a:moveTo>
                  <a:pt x="4083227" y="1371600"/>
                </a:moveTo>
                <a:lnTo>
                  <a:pt x="3980878" y="1371600"/>
                </a:lnTo>
                <a:lnTo>
                  <a:pt x="3956786" y="1358900"/>
                </a:lnTo>
                <a:lnTo>
                  <a:pt x="4057484" y="1358900"/>
                </a:lnTo>
                <a:lnTo>
                  <a:pt x="4083227" y="1371600"/>
                </a:lnTo>
                <a:close/>
              </a:path>
              <a:path w="5920105" h="1587500">
                <a:moveTo>
                  <a:pt x="4671999" y="1371600"/>
                </a:moveTo>
                <a:lnTo>
                  <a:pt x="4581334" y="1371600"/>
                </a:lnTo>
                <a:lnTo>
                  <a:pt x="4599508" y="1358900"/>
                </a:lnTo>
                <a:lnTo>
                  <a:pt x="4689157" y="1358900"/>
                </a:lnTo>
                <a:lnTo>
                  <a:pt x="4671999" y="1371600"/>
                </a:lnTo>
                <a:close/>
              </a:path>
              <a:path w="5920105" h="1587500">
                <a:moveTo>
                  <a:pt x="3884549" y="1384300"/>
                </a:moveTo>
                <a:lnTo>
                  <a:pt x="3868991" y="1384300"/>
                </a:lnTo>
                <a:lnTo>
                  <a:pt x="3876230" y="1371600"/>
                </a:lnTo>
                <a:lnTo>
                  <a:pt x="3891584" y="1371600"/>
                </a:lnTo>
                <a:lnTo>
                  <a:pt x="3884549" y="1384300"/>
                </a:lnTo>
                <a:close/>
              </a:path>
              <a:path w="5920105" h="1587500">
                <a:moveTo>
                  <a:pt x="4217149" y="1384300"/>
                </a:moveTo>
                <a:lnTo>
                  <a:pt x="4081665" y="1384300"/>
                </a:lnTo>
                <a:lnTo>
                  <a:pt x="4055833" y="1371600"/>
                </a:lnTo>
                <a:lnTo>
                  <a:pt x="4189590" y="1371600"/>
                </a:lnTo>
                <a:lnTo>
                  <a:pt x="4217149" y="1384300"/>
                </a:lnTo>
                <a:close/>
              </a:path>
              <a:path w="5920105" h="1587500">
                <a:moveTo>
                  <a:pt x="4582922" y="1384300"/>
                </a:moveTo>
                <a:lnTo>
                  <a:pt x="4468672" y="1384300"/>
                </a:lnTo>
                <a:lnTo>
                  <a:pt x="4487951" y="1371600"/>
                </a:lnTo>
                <a:lnTo>
                  <a:pt x="4601159" y="1371600"/>
                </a:lnTo>
                <a:lnTo>
                  <a:pt x="4582922" y="1384300"/>
                </a:lnTo>
                <a:close/>
              </a:path>
              <a:path w="5920105" h="1587500">
                <a:moveTo>
                  <a:pt x="1099159" y="1409700"/>
                </a:moveTo>
                <a:lnTo>
                  <a:pt x="1041958" y="1409700"/>
                </a:lnTo>
                <a:lnTo>
                  <a:pt x="1016076" y="1397000"/>
                </a:lnTo>
                <a:lnTo>
                  <a:pt x="990930" y="1384300"/>
                </a:lnTo>
                <a:lnTo>
                  <a:pt x="1019962" y="1384300"/>
                </a:lnTo>
                <a:lnTo>
                  <a:pt x="1045730" y="1397000"/>
                </a:lnTo>
                <a:lnTo>
                  <a:pt x="1071994" y="1397000"/>
                </a:lnTo>
                <a:lnTo>
                  <a:pt x="1099159" y="1409700"/>
                </a:lnTo>
                <a:close/>
              </a:path>
              <a:path w="5920105" h="1587500">
                <a:moveTo>
                  <a:pt x="3869512" y="1397000"/>
                </a:moveTo>
                <a:lnTo>
                  <a:pt x="3845763" y="1397000"/>
                </a:lnTo>
                <a:lnTo>
                  <a:pt x="3853954" y="1384300"/>
                </a:lnTo>
                <a:lnTo>
                  <a:pt x="3877182" y="1384300"/>
                </a:lnTo>
                <a:lnTo>
                  <a:pt x="3869512" y="1397000"/>
                </a:lnTo>
                <a:close/>
              </a:path>
              <a:path w="5920105" h="1587500">
                <a:moveTo>
                  <a:pt x="4469523" y="1397000"/>
                </a:moveTo>
                <a:lnTo>
                  <a:pt x="4216438" y="1397000"/>
                </a:lnTo>
                <a:lnTo>
                  <a:pt x="4188802" y="1384300"/>
                </a:lnTo>
                <a:lnTo>
                  <a:pt x="4488865" y="1384300"/>
                </a:lnTo>
                <a:lnTo>
                  <a:pt x="4469523" y="1397000"/>
                </a:lnTo>
                <a:close/>
              </a:path>
              <a:path w="5920105" h="1587500">
                <a:moveTo>
                  <a:pt x="3853205" y="1409700"/>
                </a:moveTo>
                <a:lnTo>
                  <a:pt x="3828694" y="1409700"/>
                </a:lnTo>
                <a:lnTo>
                  <a:pt x="3837508" y="1397000"/>
                </a:lnTo>
                <a:lnTo>
                  <a:pt x="3861511" y="1397000"/>
                </a:lnTo>
                <a:lnTo>
                  <a:pt x="3853205" y="1409700"/>
                </a:lnTo>
                <a:close/>
              </a:path>
              <a:path w="5920105" h="1587500">
                <a:moveTo>
                  <a:pt x="1184351" y="1435100"/>
                </a:moveTo>
                <a:lnTo>
                  <a:pt x="1123772" y="1435100"/>
                </a:lnTo>
                <a:lnTo>
                  <a:pt x="1095819" y="1422400"/>
                </a:lnTo>
                <a:lnTo>
                  <a:pt x="1068539" y="1409700"/>
                </a:lnTo>
                <a:lnTo>
                  <a:pt x="1099058" y="1409700"/>
                </a:lnTo>
                <a:lnTo>
                  <a:pt x="1126909" y="1422400"/>
                </a:lnTo>
                <a:lnTo>
                  <a:pt x="1155217" y="1422400"/>
                </a:lnTo>
                <a:lnTo>
                  <a:pt x="1184351" y="1435100"/>
                </a:lnTo>
                <a:close/>
              </a:path>
              <a:path w="5920105" h="1587500">
                <a:moveTo>
                  <a:pt x="3835666" y="1422400"/>
                </a:moveTo>
                <a:lnTo>
                  <a:pt x="3810393" y="1422400"/>
                </a:lnTo>
                <a:lnTo>
                  <a:pt x="3819804" y="1409700"/>
                </a:lnTo>
                <a:lnTo>
                  <a:pt x="3844582" y="1409700"/>
                </a:lnTo>
                <a:lnTo>
                  <a:pt x="3835666" y="1422400"/>
                </a:lnTo>
                <a:close/>
              </a:path>
              <a:path w="5920105" h="1587500">
                <a:moveTo>
                  <a:pt x="2281059" y="1435100"/>
                </a:moveTo>
                <a:lnTo>
                  <a:pt x="2230843" y="1435100"/>
                </a:lnTo>
                <a:lnTo>
                  <a:pt x="2263165" y="1422400"/>
                </a:lnTo>
                <a:lnTo>
                  <a:pt x="2281059" y="1435100"/>
                </a:lnTo>
                <a:close/>
              </a:path>
              <a:path w="5920105" h="1587500">
                <a:moveTo>
                  <a:pt x="3816934" y="1435100"/>
                </a:moveTo>
                <a:lnTo>
                  <a:pt x="3790899" y="1435100"/>
                </a:lnTo>
                <a:lnTo>
                  <a:pt x="3800894" y="1422400"/>
                </a:lnTo>
                <a:lnTo>
                  <a:pt x="3826446" y="1422400"/>
                </a:lnTo>
                <a:lnTo>
                  <a:pt x="3816934" y="1435100"/>
                </a:lnTo>
                <a:close/>
              </a:path>
              <a:path w="5920105" h="1587500">
                <a:moveTo>
                  <a:pt x="1244257" y="1447800"/>
                </a:moveTo>
                <a:lnTo>
                  <a:pt x="1181608" y="1447800"/>
                </a:lnTo>
                <a:lnTo>
                  <a:pt x="1152372" y="1435100"/>
                </a:lnTo>
                <a:lnTo>
                  <a:pt x="1213904" y="1435100"/>
                </a:lnTo>
                <a:lnTo>
                  <a:pt x="1244257" y="1447800"/>
                </a:lnTo>
                <a:close/>
              </a:path>
              <a:path w="5920105" h="1587500">
                <a:moveTo>
                  <a:pt x="2233434" y="1447800"/>
                </a:moveTo>
                <a:lnTo>
                  <a:pt x="2169058" y="1447800"/>
                </a:lnTo>
                <a:lnTo>
                  <a:pt x="2200338" y="1435100"/>
                </a:lnTo>
                <a:lnTo>
                  <a:pt x="2259266" y="1435100"/>
                </a:lnTo>
                <a:lnTo>
                  <a:pt x="2260750" y="1436284"/>
                </a:lnTo>
                <a:lnTo>
                  <a:pt x="2233434" y="1447800"/>
                </a:lnTo>
                <a:close/>
              </a:path>
              <a:path w="5920105" h="1587500">
                <a:moveTo>
                  <a:pt x="2260750" y="1436284"/>
                </a:moveTo>
                <a:lnTo>
                  <a:pt x="2259266" y="1435100"/>
                </a:lnTo>
                <a:lnTo>
                  <a:pt x="2263559" y="1435100"/>
                </a:lnTo>
                <a:lnTo>
                  <a:pt x="2260750" y="1436284"/>
                </a:lnTo>
                <a:close/>
              </a:path>
              <a:path w="5920105" h="1587500">
                <a:moveTo>
                  <a:pt x="2332113" y="1460500"/>
                </a:moveTo>
                <a:lnTo>
                  <a:pt x="2291841" y="1460500"/>
                </a:lnTo>
                <a:lnTo>
                  <a:pt x="2275179" y="1447800"/>
                </a:lnTo>
                <a:lnTo>
                  <a:pt x="2260750" y="1436284"/>
                </a:lnTo>
                <a:lnTo>
                  <a:pt x="2263559" y="1435100"/>
                </a:lnTo>
                <a:lnTo>
                  <a:pt x="2280907" y="1435100"/>
                </a:lnTo>
                <a:lnTo>
                  <a:pt x="2297417" y="1447800"/>
                </a:lnTo>
                <a:lnTo>
                  <a:pt x="2314308" y="1447800"/>
                </a:lnTo>
                <a:lnTo>
                  <a:pt x="2332113" y="1460500"/>
                </a:lnTo>
                <a:close/>
              </a:path>
              <a:path w="5920105" h="1587500">
                <a:moveTo>
                  <a:pt x="3786631" y="1447800"/>
                </a:moveTo>
                <a:lnTo>
                  <a:pt x="3759492" y="1447800"/>
                </a:lnTo>
                <a:lnTo>
                  <a:pt x="3770337" y="1435100"/>
                </a:lnTo>
                <a:lnTo>
                  <a:pt x="3797020" y="1435100"/>
                </a:lnTo>
                <a:lnTo>
                  <a:pt x="3786631" y="1447800"/>
                </a:lnTo>
                <a:close/>
              </a:path>
              <a:path w="5920105" h="1587500">
                <a:moveTo>
                  <a:pt x="1338376" y="1460500"/>
                </a:moveTo>
                <a:lnTo>
                  <a:pt x="1241882" y="1460500"/>
                </a:lnTo>
                <a:lnTo>
                  <a:pt x="1211452" y="1447800"/>
                </a:lnTo>
                <a:lnTo>
                  <a:pt x="1306372" y="1447800"/>
                </a:lnTo>
                <a:lnTo>
                  <a:pt x="1338376" y="1460500"/>
                </a:lnTo>
                <a:close/>
              </a:path>
              <a:path w="5920105" h="1587500">
                <a:moveTo>
                  <a:pt x="2171280" y="1460500"/>
                </a:moveTo>
                <a:lnTo>
                  <a:pt x="2104974" y="1460500"/>
                </a:lnTo>
                <a:lnTo>
                  <a:pt x="2137384" y="1447800"/>
                </a:lnTo>
                <a:lnTo>
                  <a:pt x="2202662" y="1447800"/>
                </a:lnTo>
                <a:lnTo>
                  <a:pt x="2171280" y="1460500"/>
                </a:lnTo>
                <a:close/>
              </a:path>
              <a:path w="5920105" h="1587500">
                <a:moveTo>
                  <a:pt x="3765029" y="1460500"/>
                </a:moveTo>
                <a:lnTo>
                  <a:pt x="3737140" y="1460500"/>
                </a:lnTo>
                <a:lnTo>
                  <a:pt x="3748544" y="1447800"/>
                </a:lnTo>
                <a:lnTo>
                  <a:pt x="3775976" y="1447800"/>
                </a:lnTo>
                <a:lnTo>
                  <a:pt x="3765029" y="1460500"/>
                </a:lnTo>
                <a:close/>
              </a:path>
              <a:path w="5920105" h="1587500">
                <a:moveTo>
                  <a:pt x="1437131" y="1473200"/>
                </a:moveTo>
                <a:lnTo>
                  <a:pt x="1336548" y="1473200"/>
                </a:lnTo>
                <a:lnTo>
                  <a:pt x="1304455" y="1460500"/>
                </a:lnTo>
                <a:lnTo>
                  <a:pt x="1403654" y="1460500"/>
                </a:lnTo>
                <a:lnTo>
                  <a:pt x="1437131" y="1473200"/>
                </a:lnTo>
                <a:close/>
              </a:path>
              <a:path w="5920105" h="1587500">
                <a:moveTo>
                  <a:pt x="2106841" y="1473200"/>
                </a:moveTo>
                <a:lnTo>
                  <a:pt x="2004898" y="1473200"/>
                </a:lnTo>
                <a:lnTo>
                  <a:pt x="2038832" y="1460500"/>
                </a:lnTo>
                <a:lnTo>
                  <a:pt x="2139340" y="1460500"/>
                </a:lnTo>
                <a:lnTo>
                  <a:pt x="2106841" y="1473200"/>
                </a:lnTo>
                <a:close/>
              </a:path>
              <a:path w="5920105" h="1587500">
                <a:moveTo>
                  <a:pt x="2388831" y="1485900"/>
                </a:moveTo>
                <a:lnTo>
                  <a:pt x="2345613" y="1485900"/>
                </a:lnTo>
                <a:lnTo>
                  <a:pt x="2327071" y="1473200"/>
                </a:lnTo>
                <a:lnTo>
                  <a:pt x="2309139" y="1460500"/>
                </a:lnTo>
                <a:lnTo>
                  <a:pt x="2331986" y="1460500"/>
                </a:lnTo>
                <a:lnTo>
                  <a:pt x="2350414" y="1473200"/>
                </a:lnTo>
                <a:lnTo>
                  <a:pt x="2369210" y="1473200"/>
                </a:lnTo>
                <a:lnTo>
                  <a:pt x="2388831" y="1485900"/>
                </a:lnTo>
                <a:close/>
              </a:path>
              <a:path w="5920105" h="1587500">
                <a:moveTo>
                  <a:pt x="3742334" y="1473200"/>
                </a:moveTo>
                <a:lnTo>
                  <a:pt x="3701605" y="1473200"/>
                </a:lnTo>
                <a:lnTo>
                  <a:pt x="3713797" y="1460500"/>
                </a:lnTo>
                <a:lnTo>
                  <a:pt x="3753815" y="1460500"/>
                </a:lnTo>
                <a:lnTo>
                  <a:pt x="3742334" y="1473200"/>
                </a:lnTo>
                <a:close/>
              </a:path>
              <a:path w="5920105" h="1587500">
                <a:moveTo>
                  <a:pt x="1575066" y="1485900"/>
                </a:moveTo>
                <a:lnTo>
                  <a:pt x="1435811" y="1485900"/>
                </a:lnTo>
                <a:lnTo>
                  <a:pt x="1402245" y="1473200"/>
                </a:lnTo>
                <a:lnTo>
                  <a:pt x="1539900" y="1473200"/>
                </a:lnTo>
                <a:lnTo>
                  <a:pt x="1575066" y="1485900"/>
                </a:lnTo>
                <a:close/>
              </a:path>
              <a:path w="5920105" h="1587500">
                <a:moveTo>
                  <a:pt x="2006244" y="1485900"/>
                </a:moveTo>
                <a:lnTo>
                  <a:pt x="1864969" y="1485900"/>
                </a:lnTo>
                <a:lnTo>
                  <a:pt x="1900669" y="1473200"/>
                </a:lnTo>
                <a:lnTo>
                  <a:pt x="2040267" y="1473200"/>
                </a:lnTo>
                <a:lnTo>
                  <a:pt x="2006244" y="1485900"/>
                </a:lnTo>
                <a:close/>
              </a:path>
              <a:path w="5920105" h="1587500">
                <a:moveTo>
                  <a:pt x="3706304" y="1485900"/>
                </a:moveTo>
                <a:lnTo>
                  <a:pt x="3676611" y="1485900"/>
                </a:lnTo>
                <a:lnTo>
                  <a:pt x="3689311" y="1473200"/>
                </a:lnTo>
                <a:lnTo>
                  <a:pt x="3718572" y="1473200"/>
                </a:lnTo>
                <a:lnTo>
                  <a:pt x="3706304" y="1485900"/>
                </a:lnTo>
                <a:close/>
              </a:path>
              <a:path w="5920105" h="1587500">
                <a:moveTo>
                  <a:pt x="1865668" y="1498600"/>
                </a:moveTo>
                <a:lnTo>
                  <a:pt x="1574393" y="1498600"/>
                </a:lnTo>
                <a:lnTo>
                  <a:pt x="1539138" y="1485900"/>
                </a:lnTo>
                <a:lnTo>
                  <a:pt x="1901431" y="1485900"/>
                </a:lnTo>
                <a:lnTo>
                  <a:pt x="1865668" y="1498600"/>
                </a:lnTo>
                <a:close/>
              </a:path>
              <a:path w="5920105" h="1587500">
                <a:moveTo>
                  <a:pt x="2429598" y="1498600"/>
                </a:moveTo>
                <a:lnTo>
                  <a:pt x="2384513" y="1498600"/>
                </a:lnTo>
                <a:lnTo>
                  <a:pt x="2364778" y="1485900"/>
                </a:lnTo>
                <a:lnTo>
                  <a:pt x="2408821" y="1485900"/>
                </a:lnTo>
                <a:lnTo>
                  <a:pt x="2429598" y="1498600"/>
                </a:lnTo>
                <a:close/>
              </a:path>
              <a:path w="5920105" h="1587500">
                <a:moveTo>
                  <a:pt x="3681006" y="1498600"/>
                </a:moveTo>
                <a:lnTo>
                  <a:pt x="3637267" y="1498600"/>
                </a:lnTo>
                <a:lnTo>
                  <a:pt x="3650691" y="1485900"/>
                </a:lnTo>
                <a:lnTo>
                  <a:pt x="3693769" y="1485900"/>
                </a:lnTo>
                <a:lnTo>
                  <a:pt x="3681006" y="1498600"/>
                </a:lnTo>
                <a:close/>
              </a:path>
              <a:path w="5920105" h="1587500">
                <a:moveTo>
                  <a:pt x="2472588" y="1511300"/>
                </a:moveTo>
                <a:lnTo>
                  <a:pt x="2425725" y="1511300"/>
                </a:lnTo>
                <a:lnTo>
                  <a:pt x="2404846" y="1498600"/>
                </a:lnTo>
                <a:lnTo>
                  <a:pt x="2450718" y="1498600"/>
                </a:lnTo>
                <a:lnTo>
                  <a:pt x="2472588" y="1511300"/>
                </a:lnTo>
                <a:close/>
              </a:path>
              <a:path w="5920105" h="1587500">
                <a:moveTo>
                  <a:pt x="3641217" y="1511300"/>
                </a:moveTo>
                <a:lnTo>
                  <a:pt x="3595763" y="1511300"/>
                </a:lnTo>
                <a:lnTo>
                  <a:pt x="3609898" y="1498600"/>
                </a:lnTo>
                <a:lnTo>
                  <a:pt x="3654717" y="1498600"/>
                </a:lnTo>
                <a:lnTo>
                  <a:pt x="3641217" y="1511300"/>
                </a:lnTo>
                <a:close/>
              </a:path>
              <a:path w="5920105" h="1587500">
                <a:moveTo>
                  <a:pt x="2517673" y="1524000"/>
                </a:moveTo>
                <a:lnTo>
                  <a:pt x="2469121" y="1524000"/>
                </a:lnTo>
                <a:lnTo>
                  <a:pt x="2447150" y="1511300"/>
                </a:lnTo>
                <a:lnTo>
                  <a:pt x="2494775" y="1511300"/>
                </a:lnTo>
                <a:lnTo>
                  <a:pt x="2517673" y="1524000"/>
                </a:lnTo>
                <a:close/>
              </a:path>
              <a:path w="5920105" h="1587500">
                <a:moveTo>
                  <a:pt x="3599306" y="1524000"/>
                </a:moveTo>
                <a:lnTo>
                  <a:pt x="3552228" y="1524000"/>
                </a:lnTo>
                <a:lnTo>
                  <a:pt x="3567023" y="1511300"/>
                </a:lnTo>
                <a:lnTo>
                  <a:pt x="3613505" y="1511300"/>
                </a:lnTo>
                <a:lnTo>
                  <a:pt x="3599306" y="1524000"/>
                </a:lnTo>
                <a:close/>
              </a:path>
              <a:path w="5920105" h="1587500">
                <a:moveTo>
                  <a:pt x="2564765" y="1536700"/>
                </a:moveTo>
                <a:lnTo>
                  <a:pt x="2514600" y="1536700"/>
                </a:lnTo>
                <a:lnTo>
                  <a:pt x="2491613" y="1524000"/>
                </a:lnTo>
                <a:lnTo>
                  <a:pt x="2540889" y="1524000"/>
                </a:lnTo>
                <a:lnTo>
                  <a:pt x="2564765" y="1536700"/>
                </a:lnTo>
                <a:close/>
              </a:path>
              <a:path w="5920105" h="1587500">
                <a:moveTo>
                  <a:pt x="3555390" y="1536700"/>
                </a:moveTo>
                <a:lnTo>
                  <a:pt x="3491217" y="1536700"/>
                </a:lnTo>
                <a:lnTo>
                  <a:pt x="3506838" y="1524000"/>
                </a:lnTo>
                <a:lnTo>
                  <a:pt x="3570249" y="1524000"/>
                </a:lnTo>
                <a:lnTo>
                  <a:pt x="3555390" y="1536700"/>
                </a:lnTo>
                <a:close/>
              </a:path>
              <a:path w="5920105" h="1587500">
                <a:moveTo>
                  <a:pt x="2638856" y="1549400"/>
                </a:moveTo>
                <a:lnTo>
                  <a:pt x="2562047" y="1549400"/>
                </a:lnTo>
                <a:lnTo>
                  <a:pt x="2538082" y="1536700"/>
                </a:lnTo>
                <a:lnTo>
                  <a:pt x="2613634" y="1536700"/>
                </a:lnTo>
                <a:lnTo>
                  <a:pt x="2638856" y="1549400"/>
                </a:lnTo>
                <a:close/>
              </a:path>
              <a:path w="5920105" h="1587500">
                <a:moveTo>
                  <a:pt x="3493897" y="1549400"/>
                </a:moveTo>
                <a:lnTo>
                  <a:pt x="3427031" y="1549400"/>
                </a:lnTo>
                <a:lnTo>
                  <a:pt x="3443414" y="1536700"/>
                </a:lnTo>
                <a:lnTo>
                  <a:pt x="3509581" y="1536700"/>
                </a:lnTo>
                <a:lnTo>
                  <a:pt x="3493897" y="1549400"/>
                </a:lnTo>
                <a:close/>
              </a:path>
              <a:path w="5920105" h="1587500">
                <a:moveTo>
                  <a:pt x="2716771" y="1562100"/>
                </a:moveTo>
                <a:lnTo>
                  <a:pt x="2636659" y="1562100"/>
                </a:lnTo>
                <a:lnTo>
                  <a:pt x="2611348" y="1549400"/>
                </a:lnTo>
                <a:lnTo>
                  <a:pt x="2690317" y="1549400"/>
                </a:lnTo>
                <a:lnTo>
                  <a:pt x="2716771" y="1562100"/>
                </a:lnTo>
                <a:close/>
              </a:path>
              <a:path w="5920105" h="1587500">
                <a:moveTo>
                  <a:pt x="3429266" y="1562100"/>
                </a:moveTo>
                <a:lnTo>
                  <a:pt x="3359924" y="1562100"/>
                </a:lnTo>
                <a:lnTo>
                  <a:pt x="3377018" y="1549400"/>
                </a:lnTo>
                <a:lnTo>
                  <a:pt x="3445700" y="1549400"/>
                </a:lnTo>
                <a:lnTo>
                  <a:pt x="3429266" y="1562100"/>
                </a:lnTo>
                <a:close/>
              </a:path>
              <a:path w="5920105" h="1587500">
                <a:moveTo>
                  <a:pt x="2825940" y="1574800"/>
                </a:moveTo>
                <a:lnTo>
                  <a:pt x="2715069" y="1574800"/>
                </a:lnTo>
                <a:lnTo>
                  <a:pt x="2688539" y="1562100"/>
                </a:lnTo>
                <a:lnTo>
                  <a:pt x="2798051" y="1562100"/>
                </a:lnTo>
                <a:lnTo>
                  <a:pt x="2825940" y="1574800"/>
                </a:lnTo>
                <a:close/>
              </a:path>
              <a:path w="5920105" h="1587500">
                <a:moveTo>
                  <a:pt x="3361740" y="1574800"/>
                </a:moveTo>
                <a:lnTo>
                  <a:pt x="3236277" y="1574800"/>
                </a:lnTo>
                <a:lnTo>
                  <a:pt x="3254438" y="1562100"/>
                </a:lnTo>
                <a:lnTo>
                  <a:pt x="3378873" y="1562100"/>
                </a:lnTo>
                <a:lnTo>
                  <a:pt x="3361740" y="1574800"/>
                </a:lnTo>
                <a:close/>
              </a:path>
              <a:path w="5920105" h="1587500">
                <a:moveTo>
                  <a:pt x="3237369" y="1587500"/>
                </a:moveTo>
                <a:lnTo>
                  <a:pt x="2824861" y="1587500"/>
                </a:lnTo>
                <a:lnTo>
                  <a:pt x="2796895" y="1574800"/>
                </a:lnTo>
                <a:lnTo>
                  <a:pt x="3255581" y="1574800"/>
                </a:lnTo>
                <a:lnTo>
                  <a:pt x="3237369" y="15875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22656" y="5464809"/>
            <a:ext cx="100705" cy="100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63434" y="5287797"/>
            <a:ext cx="188506" cy="187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29093" y="5064518"/>
            <a:ext cx="276771" cy="275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19792" y="3631285"/>
            <a:ext cx="5418518" cy="1359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26452" y="4660391"/>
            <a:ext cx="1498092" cy="1527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31459" y="1413395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想一</a:t>
            </a:r>
            <a:r>
              <a:rPr dirty="0" sz="3200" spc="5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12948" y="1789176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12592" y="201320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4" y="0"/>
                </a:lnTo>
                <a:lnTo>
                  <a:pt x="245364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9310" y="20597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71379" y="2031187"/>
            <a:ext cx="5199710" cy="1387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18712" y="3236023"/>
            <a:ext cx="76415" cy="77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48659" y="3161792"/>
            <a:ext cx="153733" cy="1541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53980" y="3071571"/>
            <a:ext cx="231863" cy="2311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65029" y="2024837"/>
            <a:ext cx="5212715" cy="1397000"/>
          </a:xfrm>
          <a:custGeom>
            <a:avLst/>
            <a:gdLst/>
            <a:ahLst/>
            <a:cxnLst/>
            <a:rect l="l" t="t" r="r" b="b"/>
            <a:pathLst>
              <a:path w="5212715" h="1397000">
                <a:moveTo>
                  <a:pt x="3376117" y="12699"/>
                </a:moveTo>
                <a:lnTo>
                  <a:pt x="2979140" y="12699"/>
                </a:lnTo>
                <a:lnTo>
                  <a:pt x="2996145" y="0"/>
                </a:lnTo>
                <a:lnTo>
                  <a:pt x="3362007" y="0"/>
                </a:lnTo>
                <a:lnTo>
                  <a:pt x="3376117" y="12699"/>
                </a:lnTo>
                <a:close/>
              </a:path>
              <a:path w="5212715" h="1397000">
                <a:moveTo>
                  <a:pt x="4247121" y="12699"/>
                </a:moveTo>
                <a:lnTo>
                  <a:pt x="3835387" y="12699"/>
                </a:lnTo>
                <a:lnTo>
                  <a:pt x="3850335" y="0"/>
                </a:lnTo>
                <a:lnTo>
                  <a:pt x="4222953" y="0"/>
                </a:lnTo>
                <a:lnTo>
                  <a:pt x="4247121" y="12699"/>
                </a:lnTo>
                <a:close/>
              </a:path>
              <a:path w="5212715" h="1397000">
                <a:moveTo>
                  <a:pt x="2980969" y="25399"/>
                </a:moveTo>
                <a:lnTo>
                  <a:pt x="2914091" y="25399"/>
                </a:lnTo>
                <a:lnTo>
                  <a:pt x="2929877" y="12699"/>
                </a:lnTo>
                <a:lnTo>
                  <a:pt x="2997898" y="12699"/>
                </a:lnTo>
                <a:lnTo>
                  <a:pt x="2980969" y="25399"/>
                </a:lnTo>
                <a:close/>
              </a:path>
              <a:path w="5212715" h="1397000">
                <a:moveTo>
                  <a:pt x="3443630" y="25399"/>
                </a:moveTo>
                <a:lnTo>
                  <a:pt x="3374313" y="25399"/>
                </a:lnTo>
                <a:lnTo>
                  <a:pt x="3360280" y="12699"/>
                </a:lnTo>
                <a:lnTo>
                  <a:pt x="3430562" y="12699"/>
                </a:lnTo>
                <a:lnTo>
                  <a:pt x="3443630" y="25399"/>
                </a:lnTo>
                <a:close/>
              </a:path>
              <a:path w="5212715" h="1397000">
                <a:moveTo>
                  <a:pt x="3837076" y="25399"/>
                </a:moveTo>
                <a:lnTo>
                  <a:pt x="3763619" y="25399"/>
                </a:lnTo>
                <a:lnTo>
                  <a:pt x="3777564" y="12699"/>
                </a:lnTo>
                <a:lnTo>
                  <a:pt x="3851948" y="12699"/>
                </a:lnTo>
                <a:lnTo>
                  <a:pt x="3837076" y="25399"/>
                </a:lnTo>
                <a:close/>
              </a:path>
              <a:path w="5212715" h="1397000">
                <a:moveTo>
                  <a:pt x="4338650" y="25399"/>
                </a:moveTo>
                <a:lnTo>
                  <a:pt x="4245470" y="25399"/>
                </a:lnTo>
                <a:lnTo>
                  <a:pt x="4221416" y="12699"/>
                </a:lnTo>
                <a:lnTo>
                  <a:pt x="4316590" y="12699"/>
                </a:lnTo>
                <a:lnTo>
                  <a:pt x="4338650" y="25399"/>
                </a:lnTo>
                <a:close/>
              </a:path>
              <a:path w="5212715" h="1397000">
                <a:moveTo>
                  <a:pt x="2916681" y="38099"/>
                </a:moveTo>
                <a:lnTo>
                  <a:pt x="2854413" y="38099"/>
                </a:lnTo>
                <a:lnTo>
                  <a:pt x="2868790" y="25399"/>
                </a:lnTo>
                <a:lnTo>
                  <a:pt x="2932366" y="25399"/>
                </a:lnTo>
                <a:lnTo>
                  <a:pt x="2916681" y="38099"/>
                </a:lnTo>
                <a:close/>
              </a:path>
              <a:path w="5212715" h="1397000">
                <a:moveTo>
                  <a:pt x="3505415" y="38099"/>
                </a:moveTo>
                <a:lnTo>
                  <a:pt x="3441052" y="38099"/>
                </a:lnTo>
                <a:lnTo>
                  <a:pt x="3428060" y="25399"/>
                </a:lnTo>
                <a:lnTo>
                  <a:pt x="3493554" y="25399"/>
                </a:lnTo>
                <a:lnTo>
                  <a:pt x="3505415" y="38099"/>
                </a:lnTo>
                <a:close/>
              </a:path>
              <a:path w="5212715" h="1397000">
                <a:moveTo>
                  <a:pt x="3766032" y="38099"/>
                </a:moveTo>
                <a:lnTo>
                  <a:pt x="3697363" y="38099"/>
                </a:lnTo>
                <a:lnTo>
                  <a:pt x="3710139" y="25399"/>
                </a:lnTo>
                <a:lnTo>
                  <a:pt x="3779888" y="25399"/>
                </a:lnTo>
                <a:lnTo>
                  <a:pt x="3766032" y="38099"/>
                </a:lnTo>
                <a:close/>
              </a:path>
              <a:path w="5212715" h="1397000">
                <a:moveTo>
                  <a:pt x="4380979" y="38099"/>
                </a:moveTo>
                <a:lnTo>
                  <a:pt x="4336072" y="38099"/>
                </a:lnTo>
                <a:lnTo>
                  <a:pt x="4314126" y="25399"/>
                </a:lnTo>
                <a:lnTo>
                  <a:pt x="4360125" y="25399"/>
                </a:lnTo>
                <a:lnTo>
                  <a:pt x="4380979" y="38099"/>
                </a:lnTo>
                <a:close/>
              </a:path>
              <a:path w="5212715" h="1397000">
                <a:moveTo>
                  <a:pt x="2479497" y="50799"/>
                </a:moveTo>
                <a:lnTo>
                  <a:pt x="2041245" y="50799"/>
                </a:lnTo>
                <a:lnTo>
                  <a:pt x="2061933" y="38099"/>
                </a:lnTo>
                <a:lnTo>
                  <a:pt x="2464752" y="38099"/>
                </a:lnTo>
                <a:lnTo>
                  <a:pt x="2479497" y="50799"/>
                </a:lnTo>
                <a:close/>
              </a:path>
              <a:path w="5212715" h="1397000">
                <a:moveTo>
                  <a:pt x="2857842" y="50799"/>
                </a:moveTo>
                <a:lnTo>
                  <a:pt x="2813621" y="50799"/>
                </a:lnTo>
                <a:lnTo>
                  <a:pt x="2826829" y="38099"/>
                </a:lnTo>
                <a:lnTo>
                  <a:pt x="2872117" y="38099"/>
                </a:lnTo>
                <a:lnTo>
                  <a:pt x="2857842" y="50799"/>
                </a:lnTo>
                <a:close/>
              </a:path>
              <a:path w="5212715" h="1397000">
                <a:moveTo>
                  <a:pt x="3539401" y="50799"/>
                </a:moveTo>
                <a:lnTo>
                  <a:pt x="3501961" y="50799"/>
                </a:lnTo>
                <a:lnTo>
                  <a:pt x="3490201" y="38099"/>
                </a:lnTo>
                <a:lnTo>
                  <a:pt x="3528339" y="38099"/>
                </a:lnTo>
                <a:lnTo>
                  <a:pt x="3539401" y="50799"/>
                </a:lnTo>
                <a:close/>
              </a:path>
              <a:path w="5212715" h="1397000">
                <a:moveTo>
                  <a:pt x="3700564" y="50799"/>
                </a:moveTo>
                <a:lnTo>
                  <a:pt x="3660559" y="50799"/>
                </a:lnTo>
                <a:lnTo>
                  <a:pt x="3672573" y="38099"/>
                </a:lnTo>
                <a:lnTo>
                  <a:pt x="3713251" y="38099"/>
                </a:lnTo>
                <a:lnTo>
                  <a:pt x="3700564" y="50799"/>
                </a:lnTo>
                <a:close/>
              </a:path>
              <a:path w="5212715" h="1397000">
                <a:moveTo>
                  <a:pt x="4439602" y="50799"/>
                </a:moveTo>
                <a:lnTo>
                  <a:pt x="4377880" y="50799"/>
                </a:lnTo>
                <a:lnTo>
                  <a:pt x="4357154" y="38099"/>
                </a:lnTo>
                <a:lnTo>
                  <a:pt x="4420743" y="38099"/>
                </a:lnTo>
                <a:lnTo>
                  <a:pt x="4439602" y="50799"/>
                </a:lnTo>
                <a:close/>
              </a:path>
              <a:path w="5212715" h="1397000">
                <a:moveTo>
                  <a:pt x="2042858" y="63499"/>
                </a:moveTo>
                <a:lnTo>
                  <a:pt x="1961845" y="63499"/>
                </a:lnTo>
                <a:lnTo>
                  <a:pt x="1981161" y="50799"/>
                </a:lnTo>
                <a:lnTo>
                  <a:pt x="2063457" y="50799"/>
                </a:lnTo>
                <a:lnTo>
                  <a:pt x="2042858" y="63499"/>
                </a:lnTo>
                <a:close/>
              </a:path>
              <a:path w="5212715" h="1397000">
                <a:moveTo>
                  <a:pt x="2550655" y="63499"/>
                </a:moveTo>
                <a:lnTo>
                  <a:pt x="2477871" y="63499"/>
                </a:lnTo>
                <a:lnTo>
                  <a:pt x="2463190" y="50799"/>
                </a:lnTo>
                <a:lnTo>
                  <a:pt x="2536786" y="50799"/>
                </a:lnTo>
                <a:lnTo>
                  <a:pt x="2550655" y="63499"/>
                </a:lnTo>
                <a:close/>
              </a:path>
              <a:path w="5212715" h="1397000">
                <a:moveTo>
                  <a:pt x="2817761" y="63499"/>
                </a:moveTo>
                <a:lnTo>
                  <a:pt x="2776575" y="63499"/>
                </a:lnTo>
                <a:lnTo>
                  <a:pt x="2788488" y="50799"/>
                </a:lnTo>
                <a:lnTo>
                  <a:pt x="2830842" y="50799"/>
                </a:lnTo>
                <a:lnTo>
                  <a:pt x="2817761" y="63499"/>
                </a:lnTo>
                <a:close/>
              </a:path>
              <a:path w="5212715" h="1397000">
                <a:moveTo>
                  <a:pt x="3580752" y="63499"/>
                </a:moveTo>
                <a:lnTo>
                  <a:pt x="3535362" y="63499"/>
                </a:lnTo>
                <a:lnTo>
                  <a:pt x="3524415" y="50799"/>
                </a:lnTo>
                <a:lnTo>
                  <a:pt x="3570846" y="50799"/>
                </a:lnTo>
                <a:lnTo>
                  <a:pt x="3580752" y="63499"/>
                </a:lnTo>
                <a:close/>
              </a:path>
              <a:path w="5212715" h="1397000">
                <a:moveTo>
                  <a:pt x="3664292" y="63499"/>
                </a:moveTo>
                <a:lnTo>
                  <a:pt x="3615283" y="63499"/>
                </a:lnTo>
                <a:lnTo>
                  <a:pt x="3626180" y="50799"/>
                </a:lnTo>
                <a:lnTo>
                  <a:pt x="3676205" y="50799"/>
                </a:lnTo>
                <a:lnTo>
                  <a:pt x="3664292" y="63499"/>
                </a:lnTo>
                <a:close/>
              </a:path>
              <a:path w="5212715" h="1397000">
                <a:moveTo>
                  <a:pt x="4491786" y="76199"/>
                </a:moveTo>
                <a:lnTo>
                  <a:pt x="4470552" y="76199"/>
                </a:lnTo>
                <a:lnTo>
                  <a:pt x="4453318" y="63499"/>
                </a:lnTo>
                <a:lnTo>
                  <a:pt x="4435652" y="63499"/>
                </a:lnTo>
                <a:lnTo>
                  <a:pt x="4416945" y="50799"/>
                </a:lnTo>
                <a:lnTo>
                  <a:pt x="4457738" y="50799"/>
                </a:lnTo>
                <a:lnTo>
                  <a:pt x="4475149" y="63499"/>
                </a:lnTo>
                <a:lnTo>
                  <a:pt x="4491786" y="76199"/>
                </a:lnTo>
                <a:close/>
              </a:path>
              <a:path w="5212715" h="1397000">
                <a:moveTo>
                  <a:pt x="1964169" y="76199"/>
                </a:moveTo>
                <a:lnTo>
                  <a:pt x="1906168" y="76199"/>
                </a:lnTo>
                <a:lnTo>
                  <a:pt x="1924329" y="63499"/>
                </a:lnTo>
                <a:lnTo>
                  <a:pt x="1983409" y="63499"/>
                </a:lnTo>
                <a:lnTo>
                  <a:pt x="1964169" y="76199"/>
                </a:lnTo>
                <a:close/>
              </a:path>
              <a:path w="5212715" h="1397000">
                <a:moveTo>
                  <a:pt x="2617127" y="76199"/>
                </a:moveTo>
                <a:lnTo>
                  <a:pt x="2548394" y="76199"/>
                </a:lnTo>
                <a:lnTo>
                  <a:pt x="2534577" y="63499"/>
                </a:lnTo>
                <a:lnTo>
                  <a:pt x="2604236" y="63499"/>
                </a:lnTo>
                <a:lnTo>
                  <a:pt x="2617127" y="76199"/>
                </a:lnTo>
                <a:close/>
              </a:path>
              <a:path w="5212715" h="1397000">
                <a:moveTo>
                  <a:pt x="2781515" y="76199"/>
                </a:moveTo>
                <a:lnTo>
                  <a:pt x="2754083" y="76199"/>
                </a:lnTo>
                <a:lnTo>
                  <a:pt x="2765094" y="63499"/>
                </a:lnTo>
                <a:lnTo>
                  <a:pt x="2793288" y="63499"/>
                </a:lnTo>
                <a:lnTo>
                  <a:pt x="2781515" y="76199"/>
                </a:lnTo>
                <a:close/>
              </a:path>
              <a:path w="5212715" h="1397000">
                <a:moveTo>
                  <a:pt x="3619792" y="76199"/>
                </a:moveTo>
                <a:lnTo>
                  <a:pt x="3575837" y="76199"/>
                </a:lnTo>
                <a:lnTo>
                  <a:pt x="3566058" y="63499"/>
                </a:lnTo>
                <a:lnTo>
                  <a:pt x="3630587" y="63499"/>
                </a:lnTo>
                <a:lnTo>
                  <a:pt x="3619792" y="76199"/>
                </a:lnTo>
                <a:close/>
              </a:path>
              <a:path w="5212715" h="1397000">
                <a:moveTo>
                  <a:pt x="1909076" y="88899"/>
                </a:moveTo>
                <a:lnTo>
                  <a:pt x="1854212" y="88899"/>
                </a:lnTo>
                <a:lnTo>
                  <a:pt x="1871090" y="76199"/>
                </a:lnTo>
                <a:lnTo>
                  <a:pt x="1927148" y="76199"/>
                </a:lnTo>
                <a:lnTo>
                  <a:pt x="1909076" y="88899"/>
                </a:lnTo>
                <a:close/>
              </a:path>
              <a:path w="5212715" h="1397000">
                <a:moveTo>
                  <a:pt x="2666504" y="88899"/>
                </a:moveTo>
                <a:lnTo>
                  <a:pt x="2614155" y="88899"/>
                </a:lnTo>
                <a:lnTo>
                  <a:pt x="2601341" y="76199"/>
                </a:lnTo>
                <a:lnTo>
                  <a:pt x="2654503" y="76199"/>
                </a:lnTo>
                <a:lnTo>
                  <a:pt x="2666504" y="88899"/>
                </a:lnTo>
                <a:close/>
              </a:path>
              <a:path w="5212715" h="1397000">
                <a:moveTo>
                  <a:pt x="2759633" y="88899"/>
                </a:moveTo>
                <a:lnTo>
                  <a:pt x="2733497" y="88899"/>
                </a:lnTo>
                <a:lnTo>
                  <a:pt x="2743555" y="76199"/>
                </a:lnTo>
                <a:lnTo>
                  <a:pt x="2770492" y="76199"/>
                </a:lnTo>
                <a:lnTo>
                  <a:pt x="2759633" y="88899"/>
                </a:lnTo>
                <a:close/>
              </a:path>
              <a:path w="5212715" h="1397000">
                <a:moveTo>
                  <a:pt x="4522660" y="88899"/>
                </a:moveTo>
                <a:lnTo>
                  <a:pt x="4502315" y="88899"/>
                </a:lnTo>
                <a:lnTo>
                  <a:pt x="4486656" y="76199"/>
                </a:lnTo>
                <a:lnTo>
                  <a:pt x="4507636" y="76199"/>
                </a:lnTo>
                <a:lnTo>
                  <a:pt x="4522660" y="88899"/>
                </a:lnTo>
                <a:close/>
              </a:path>
              <a:path w="5212715" h="1397000">
                <a:moveTo>
                  <a:pt x="1857768" y="101599"/>
                </a:moveTo>
                <a:lnTo>
                  <a:pt x="1806320" y="101599"/>
                </a:lnTo>
                <a:lnTo>
                  <a:pt x="1821814" y="88899"/>
                </a:lnTo>
                <a:lnTo>
                  <a:pt x="1874532" y="88899"/>
                </a:lnTo>
                <a:lnTo>
                  <a:pt x="1857768" y="101599"/>
                </a:lnTo>
                <a:close/>
              </a:path>
              <a:path w="5212715" h="1397000">
                <a:moveTo>
                  <a:pt x="2701150" y="101599"/>
                </a:moveTo>
                <a:lnTo>
                  <a:pt x="2662948" y="101599"/>
                </a:lnTo>
                <a:lnTo>
                  <a:pt x="2651010" y="88899"/>
                </a:lnTo>
                <a:lnTo>
                  <a:pt x="2689834" y="88899"/>
                </a:lnTo>
                <a:lnTo>
                  <a:pt x="2701150" y="101599"/>
                </a:lnTo>
                <a:close/>
              </a:path>
              <a:path w="5212715" h="1397000">
                <a:moveTo>
                  <a:pt x="2730512" y="101599"/>
                </a:moveTo>
                <a:lnTo>
                  <a:pt x="2706433" y="101599"/>
                </a:lnTo>
                <a:lnTo>
                  <a:pt x="2714866" y="88899"/>
                </a:lnTo>
                <a:lnTo>
                  <a:pt x="2739885" y="88899"/>
                </a:lnTo>
                <a:lnTo>
                  <a:pt x="2730512" y="101599"/>
                </a:lnTo>
                <a:close/>
              </a:path>
              <a:path w="5212715" h="1397000">
                <a:moveTo>
                  <a:pt x="4550156" y="101599"/>
                </a:moveTo>
                <a:lnTo>
                  <a:pt x="4516958" y="101599"/>
                </a:lnTo>
                <a:lnTo>
                  <a:pt x="4502124" y="88899"/>
                </a:lnTo>
                <a:lnTo>
                  <a:pt x="4536859" y="88899"/>
                </a:lnTo>
                <a:lnTo>
                  <a:pt x="4550156" y="101599"/>
                </a:lnTo>
                <a:close/>
              </a:path>
              <a:path w="5212715" h="1397000">
                <a:moveTo>
                  <a:pt x="1810588" y="114299"/>
                </a:moveTo>
                <a:lnTo>
                  <a:pt x="1776831" y="114299"/>
                </a:lnTo>
                <a:lnTo>
                  <a:pt x="1791335" y="101599"/>
                </a:lnTo>
                <a:lnTo>
                  <a:pt x="1825955" y="101599"/>
                </a:lnTo>
                <a:lnTo>
                  <a:pt x="1810588" y="114299"/>
                </a:lnTo>
                <a:close/>
              </a:path>
              <a:path w="5212715" h="1397000">
                <a:moveTo>
                  <a:pt x="2711030" y="114299"/>
                </a:moveTo>
                <a:lnTo>
                  <a:pt x="2696997" y="101599"/>
                </a:lnTo>
                <a:lnTo>
                  <a:pt x="2722029" y="101599"/>
                </a:lnTo>
                <a:lnTo>
                  <a:pt x="2711030" y="114299"/>
                </a:lnTo>
                <a:close/>
              </a:path>
              <a:path w="5212715" h="1397000">
                <a:moveTo>
                  <a:pt x="4562627" y="114299"/>
                </a:moveTo>
                <a:lnTo>
                  <a:pt x="4543602" y="114299"/>
                </a:lnTo>
                <a:lnTo>
                  <a:pt x="4530496" y="101599"/>
                </a:lnTo>
                <a:lnTo>
                  <a:pt x="4556518" y="101599"/>
                </a:lnTo>
                <a:lnTo>
                  <a:pt x="4562627" y="114299"/>
                </a:lnTo>
                <a:close/>
              </a:path>
              <a:path w="5212715" h="1397000">
                <a:moveTo>
                  <a:pt x="1448142" y="126999"/>
                </a:moveTo>
                <a:lnTo>
                  <a:pt x="1119682" y="126999"/>
                </a:lnTo>
                <a:lnTo>
                  <a:pt x="1139634" y="114299"/>
                </a:lnTo>
                <a:lnTo>
                  <a:pt x="1421434" y="114299"/>
                </a:lnTo>
                <a:lnTo>
                  <a:pt x="1448142" y="126999"/>
                </a:lnTo>
                <a:close/>
              </a:path>
              <a:path w="5212715" h="1397000">
                <a:moveTo>
                  <a:pt x="1781619" y="126999"/>
                </a:moveTo>
                <a:lnTo>
                  <a:pt x="1749412" y="126999"/>
                </a:lnTo>
                <a:lnTo>
                  <a:pt x="1762861" y="114299"/>
                </a:lnTo>
                <a:lnTo>
                  <a:pt x="1795970" y="114299"/>
                </a:lnTo>
                <a:lnTo>
                  <a:pt x="1781619" y="126999"/>
                </a:lnTo>
                <a:close/>
              </a:path>
              <a:path w="5212715" h="1397000">
                <a:moveTo>
                  <a:pt x="4579569" y="126999"/>
                </a:moveTo>
                <a:lnTo>
                  <a:pt x="4561116" y="126999"/>
                </a:lnTo>
                <a:lnTo>
                  <a:pt x="4555362" y="114299"/>
                </a:lnTo>
                <a:lnTo>
                  <a:pt x="4574146" y="114299"/>
                </a:lnTo>
                <a:lnTo>
                  <a:pt x="4579569" y="126999"/>
                </a:lnTo>
                <a:close/>
              </a:path>
              <a:path w="5212715" h="1397000">
                <a:moveTo>
                  <a:pt x="1120597" y="139699"/>
                </a:moveTo>
                <a:lnTo>
                  <a:pt x="1003807" y="139699"/>
                </a:lnTo>
                <a:lnTo>
                  <a:pt x="1022616" y="126999"/>
                </a:lnTo>
                <a:lnTo>
                  <a:pt x="1140498" y="126999"/>
                </a:lnTo>
                <a:lnTo>
                  <a:pt x="1120597" y="139699"/>
                </a:lnTo>
                <a:close/>
              </a:path>
              <a:path w="5212715" h="1397000">
                <a:moveTo>
                  <a:pt x="1576679" y="139699"/>
                </a:moveTo>
                <a:lnTo>
                  <a:pt x="1447241" y="139699"/>
                </a:lnTo>
                <a:lnTo>
                  <a:pt x="1420609" y="126999"/>
                </a:lnTo>
                <a:lnTo>
                  <a:pt x="1551686" y="126999"/>
                </a:lnTo>
                <a:lnTo>
                  <a:pt x="1576679" y="139699"/>
                </a:lnTo>
                <a:close/>
              </a:path>
              <a:path w="5212715" h="1397000">
                <a:moveTo>
                  <a:pt x="1754771" y="139699"/>
                </a:moveTo>
                <a:lnTo>
                  <a:pt x="1724164" y="139699"/>
                </a:lnTo>
                <a:lnTo>
                  <a:pt x="1736509" y="126999"/>
                </a:lnTo>
                <a:lnTo>
                  <a:pt x="1768068" y="126999"/>
                </a:lnTo>
                <a:lnTo>
                  <a:pt x="1754771" y="139699"/>
                </a:lnTo>
                <a:close/>
              </a:path>
              <a:path w="5212715" h="1397000">
                <a:moveTo>
                  <a:pt x="4594364" y="139699"/>
                </a:moveTo>
                <a:lnTo>
                  <a:pt x="4576521" y="139699"/>
                </a:lnTo>
                <a:lnTo>
                  <a:pt x="4571492" y="126999"/>
                </a:lnTo>
                <a:lnTo>
                  <a:pt x="4589678" y="126999"/>
                </a:lnTo>
                <a:lnTo>
                  <a:pt x="4594364" y="139699"/>
                </a:lnTo>
                <a:close/>
              </a:path>
              <a:path w="5212715" h="1397000">
                <a:moveTo>
                  <a:pt x="1005446" y="152399"/>
                </a:moveTo>
                <a:lnTo>
                  <a:pt x="913041" y="152399"/>
                </a:lnTo>
                <a:lnTo>
                  <a:pt x="930732" y="139699"/>
                </a:lnTo>
                <a:lnTo>
                  <a:pt x="1024204" y="139699"/>
                </a:lnTo>
                <a:lnTo>
                  <a:pt x="1005446" y="152399"/>
                </a:lnTo>
                <a:close/>
              </a:path>
              <a:path w="5212715" h="1397000">
                <a:moveTo>
                  <a:pt x="1649260" y="152399"/>
                </a:moveTo>
                <a:lnTo>
                  <a:pt x="1574952" y="152399"/>
                </a:lnTo>
                <a:lnTo>
                  <a:pt x="1550047" y="139699"/>
                </a:lnTo>
                <a:lnTo>
                  <a:pt x="1625473" y="139699"/>
                </a:lnTo>
                <a:lnTo>
                  <a:pt x="1649260" y="152399"/>
                </a:lnTo>
                <a:close/>
              </a:path>
              <a:path w="5212715" h="1397000">
                <a:moveTo>
                  <a:pt x="1730159" y="152399"/>
                </a:moveTo>
                <a:lnTo>
                  <a:pt x="1701190" y="152399"/>
                </a:lnTo>
                <a:lnTo>
                  <a:pt x="1712391" y="139699"/>
                </a:lnTo>
                <a:lnTo>
                  <a:pt x="1742338" y="139699"/>
                </a:lnTo>
                <a:lnTo>
                  <a:pt x="1730159" y="152399"/>
                </a:lnTo>
                <a:close/>
              </a:path>
              <a:path w="5212715" h="1397000">
                <a:moveTo>
                  <a:pt x="4606912" y="152399"/>
                </a:moveTo>
                <a:lnTo>
                  <a:pt x="4589678" y="152399"/>
                </a:lnTo>
                <a:lnTo>
                  <a:pt x="4585398" y="139699"/>
                </a:lnTo>
                <a:lnTo>
                  <a:pt x="4602987" y="139699"/>
                </a:lnTo>
                <a:lnTo>
                  <a:pt x="4606912" y="152399"/>
                </a:lnTo>
                <a:close/>
              </a:path>
              <a:path w="5212715" h="1397000">
                <a:moveTo>
                  <a:pt x="915327" y="165099"/>
                </a:moveTo>
                <a:lnTo>
                  <a:pt x="844791" y="165099"/>
                </a:lnTo>
                <a:lnTo>
                  <a:pt x="861466" y="152399"/>
                </a:lnTo>
                <a:lnTo>
                  <a:pt x="932954" y="152399"/>
                </a:lnTo>
                <a:lnTo>
                  <a:pt x="915327" y="165099"/>
                </a:lnTo>
                <a:close/>
              </a:path>
              <a:path w="5212715" h="1397000">
                <a:moveTo>
                  <a:pt x="1707883" y="165099"/>
                </a:moveTo>
                <a:lnTo>
                  <a:pt x="1647012" y="165099"/>
                </a:lnTo>
                <a:lnTo>
                  <a:pt x="1623326" y="152399"/>
                </a:lnTo>
                <a:lnTo>
                  <a:pt x="1718894" y="152399"/>
                </a:lnTo>
                <a:lnTo>
                  <a:pt x="1707883" y="165099"/>
                </a:lnTo>
                <a:close/>
              </a:path>
              <a:path w="5212715" h="1397000">
                <a:moveTo>
                  <a:pt x="4617123" y="165099"/>
                </a:moveTo>
                <a:lnTo>
                  <a:pt x="4600511" y="165099"/>
                </a:lnTo>
                <a:lnTo>
                  <a:pt x="4597006" y="152399"/>
                </a:lnTo>
                <a:lnTo>
                  <a:pt x="4613986" y="152399"/>
                </a:lnTo>
                <a:lnTo>
                  <a:pt x="4617123" y="165099"/>
                </a:lnTo>
                <a:close/>
              </a:path>
              <a:path w="5212715" h="1397000">
                <a:moveTo>
                  <a:pt x="847636" y="177799"/>
                </a:moveTo>
                <a:lnTo>
                  <a:pt x="796404" y="177799"/>
                </a:lnTo>
                <a:lnTo>
                  <a:pt x="812253" y="165099"/>
                </a:lnTo>
                <a:lnTo>
                  <a:pt x="864235" y="165099"/>
                </a:lnTo>
                <a:lnTo>
                  <a:pt x="847636" y="177799"/>
                </a:lnTo>
                <a:close/>
              </a:path>
              <a:path w="5212715" h="1397000">
                <a:moveTo>
                  <a:pt x="4622482" y="177799"/>
                </a:moveTo>
                <a:lnTo>
                  <a:pt x="4608957" y="177799"/>
                </a:lnTo>
                <a:lnTo>
                  <a:pt x="4606251" y="165099"/>
                </a:lnTo>
                <a:lnTo>
                  <a:pt x="4617542" y="165099"/>
                </a:lnTo>
                <a:lnTo>
                  <a:pt x="4622482" y="177799"/>
                </a:lnTo>
                <a:close/>
              </a:path>
              <a:path w="5212715" h="1397000">
                <a:moveTo>
                  <a:pt x="4622482" y="177799"/>
                </a:moveTo>
                <a:lnTo>
                  <a:pt x="4617542" y="165099"/>
                </a:lnTo>
                <a:lnTo>
                  <a:pt x="4619980" y="165099"/>
                </a:lnTo>
                <a:lnTo>
                  <a:pt x="4622482" y="177799"/>
                </a:lnTo>
                <a:close/>
              </a:path>
              <a:path w="5212715" h="1397000">
                <a:moveTo>
                  <a:pt x="4667872" y="177799"/>
                </a:moveTo>
                <a:lnTo>
                  <a:pt x="4622482" y="177799"/>
                </a:lnTo>
                <a:lnTo>
                  <a:pt x="4619980" y="165099"/>
                </a:lnTo>
                <a:lnTo>
                  <a:pt x="4642904" y="165099"/>
                </a:lnTo>
                <a:lnTo>
                  <a:pt x="4667872" y="177799"/>
                </a:lnTo>
                <a:close/>
              </a:path>
              <a:path w="5212715" h="1397000">
                <a:moveTo>
                  <a:pt x="799706" y="190499"/>
                </a:moveTo>
                <a:lnTo>
                  <a:pt x="750620" y="190499"/>
                </a:lnTo>
                <a:lnTo>
                  <a:pt x="765581" y="177799"/>
                </a:lnTo>
                <a:lnTo>
                  <a:pt x="815479" y="177799"/>
                </a:lnTo>
                <a:lnTo>
                  <a:pt x="799706" y="190499"/>
                </a:lnTo>
                <a:close/>
              </a:path>
              <a:path w="5212715" h="1397000">
                <a:moveTo>
                  <a:pt x="4739894" y="190499"/>
                </a:moveTo>
                <a:lnTo>
                  <a:pt x="4666259" y="190499"/>
                </a:lnTo>
                <a:lnTo>
                  <a:pt x="4641392" y="177799"/>
                </a:lnTo>
                <a:lnTo>
                  <a:pt x="4716399" y="177799"/>
                </a:lnTo>
                <a:lnTo>
                  <a:pt x="4739894" y="190499"/>
                </a:lnTo>
                <a:close/>
              </a:path>
              <a:path w="5212715" h="1397000">
                <a:moveTo>
                  <a:pt x="754392" y="203199"/>
                </a:moveTo>
                <a:lnTo>
                  <a:pt x="721626" y="203199"/>
                </a:lnTo>
                <a:lnTo>
                  <a:pt x="735964" y="190499"/>
                </a:lnTo>
                <a:lnTo>
                  <a:pt x="769277" y="190499"/>
                </a:lnTo>
                <a:lnTo>
                  <a:pt x="754392" y="203199"/>
                </a:lnTo>
                <a:close/>
              </a:path>
              <a:path w="5212715" h="1397000">
                <a:moveTo>
                  <a:pt x="4807089" y="203199"/>
                </a:moveTo>
                <a:lnTo>
                  <a:pt x="4737633" y="203199"/>
                </a:lnTo>
                <a:lnTo>
                  <a:pt x="4714252" y="190499"/>
                </a:lnTo>
                <a:lnTo>
                  <a:pt x="4785271" y="190499"/>
                </a:lnTo>
                <a:lnTo>
                  <a:pt x="4807089" y="203199"/>
                </a:lnTo>
                <a:close/>
              </a:path>
              <a:path w="5212715" h="1397000">
                <a:moveTo>
                  <a:pt x="711898" y="215899"/>
                </a:moveTo>
                <a:lnTo>
                  <a:pt x="680529" y="215899"/>
                </a:lnTo>
                <a:lnTo>
                  <a:pt x="693902" y="203199"/>
                </a:lnTo>
                <a:lnTo>
                  <a:pt x="725830" y="203199"/>
                </a:lnTo>
                <a:lnTo>
                  <a:pt x="711898" y="215899"/>
                </a:lnTo>
                <a:close/>
              </a:path>
              <a:path w="5212715" h="1397000">
                <a:moveTo>
                  <a:pt x="4848885" y="215899"/>
                </a:moveTo>
                <a:lnTo>
                  <a:pt x="4804117" y="215899"/>
                </a:lnTo>
                <a:lnTo>
                  <a:pt x="4782426" y="203199"/>
                </a:lnTo>
                <a:lnTo>
                  <a:pt x="4828298" y="203199"/>
                </a:lnTo>
                <a:lnTo>
                  <a:pt x="4848885" y="215899"/>
                </a:lnTo>
                <a:close/>
              </a:path>
              <a:path w="5212715" h="1397000">
                <a:moveTo>
                  <a:pt x="685203" y="228599"/>
                </a:moveTo>
                <a:lnTo>
                  <a:pt x="654824" y="228599"/>
                </a:lnTo>
                <a:lnTo>
                  <a:pt x="667499" y="215899"/>
                </a:lnTo>
                <a:lnTo>
                  <a:pt x="698474" y="215899"/>
                </a:lnTo>
                <a:lnTo>
                  <a:pt x="685203" y="228599"/>
                </a:lnTo>
                <a:close/>
              </a:path>
              <a:path w="5212715" h="1397000">
                <a:moveTo>
                  <a:pt x="4888077" y="228599"/>
                </a:moveTo>
                <a:lnTo>
                  <a:pt x="4845418" y="228599"/>
                </a:lnTo>
                <a:lnTo>
                  <a:pt x="4824958" y="215899"/>
                </a:lnTo>
                <a:lnTo>
                  <a:pt x="4868824" y="215899"/>
                </a:lnTo>
                <a:lnTo>
                  <a:pt x="4888077" y="228599"/>
                </a:lnTo>
                <a:close/>
              </a:path>
              <a:path w="5212715" h="1397000">
                <a:moveTo>
                  <a:pt x="659891" y="241299"/>
                </a:moveTo>
                <a:lnTo>
                  <a:pt x="618883" y="241299"/>
                </a:lnTo>
                <a:lnTo>
                  <a:pt x="630504" y="228599"/>
                </a:lnTo>
                <a:lnTo>
                  <a:pt x="672464" y="228599"/>
                </a:lnTo>
                <a:lnTo>
                  <a:pt x="659891" y="241299"/>
                </a:lnTo>
                <a:close/>
              </a:path>
              <a:path w="5212715" h="1397000">
                <a:moveTo>
                  <a:pt x="4924488" y="241299"/>
                </a:moveTo>
                <a:lnTo>
                  <a:pt x="4884051" y="241299"/>
                </a:lnTo>
                <a:lnTo>
                  <a:pt x="4864938" y="228599"/>
                </a:lnTo>
                <a:lnTo>
                  <a:pt x="4906645" y="228599"/>
                </a:lnTo>
                <a:lnTo>
                  <a:pt x="4924488" y="241299"/>
                </a:lnTo>
                <a:close/>
              </a:path>
              <a:path w="5212715" h="1397000">
                <a:moveTo>
                  <a:pt x="624611" y="253999"/>
                </a:moveTo>
                <a:lnTo>
                  <a:pt x="596773" y="253999"/>
                </a:lnTo>
                <a:lnTo>
                  <a:pt x="607644" y="241299"/>
                </a:lnTo>
                <a:lnTo>
                  <a:pt x="636117" y="241299"/>
                </a:lnTo>
                <a:lnTo>
                  <a:pt x="624611" y="253999"/>
                </a:lnTo>
                <a:close/>
              </a:path>
              <a:path w="5212715" h="1397000">
                <a:moveTo>
                  <a:pt x="4957927" y="253999"/>
                </a:moveTo>
                <a:lnTo>
                  <a:pt x="4919853" y="253999"/>
                </a:lnTo>
                <a:lnTo>
                  <a:pt x="4902161" y="241299"/>
                </a:lnTo>
                <a:lnTo>
                  <a:pt x="4941582" y="241299"/>
                </a:lnTo>
                <a:lnTo>
                  <a:pt x="4957927" y="253999"/>
                </a:lnTo>
                <a:close/>
              </a:path>
              <a:path w="5212715" h="1397000">
                <a:moveTo>
                  <a:pt x="602970" y="266699"/>
                </a:moveTo>
                <a:lnTo>
                  <a:pt x="576173" y="266699"/>
                </a:lnTo>
                <a:lnTo>
                  <a:pt x="586270" y="253999"/>
                </a:lnTo>
                <a:lnTo>
                  <a:pt x="613714" y="253999"/>
                </a:lnTo>
                <a:lnTo>
                  <a:pt x="602970" y="266699"/>
                </a:lnTo>
                <a:close/>
              </a:path>
              <a:path w="5212715" h="1397000">
                <a:moveTo>
                  <a:pt x="5002123" y="279399"/>
                </a:moveTo>
                <a:lnTo>
                  <a:pt x="4982133" y="279399"/>
                </a:lnTo>
                <a:lnTo>
                  <a:pt x="4967592" y="266699"/>
                </a:lnTo>
                <a:lnTo>
                  <a:pt x="4952606" y="266699"/>
                </a:lnTo>
                <a:lnTo>
                  <a:pt x="4936451" y="253999"/>
                </a:lnTo>
                <a:lnTo>
                  <a:pt x="4973472" y="253999"/>
                </a:lnTo>
                <a:lnTo>
                  <a:pt x="4988217" y="266699"/>
                </a:lnTo>
                <a:lnTo>
                  <a:pt x="5002123" y="279399"/>
                </a:lnTo>
                <a:close/>
              </a:path>
              <a:path w="5212715" h="1397000">
                <a:moveTo>
                  <a:pt x="582891" y="279399"/>
                </a:moveTo>
                <a:lnTo>
                  <a:pt x="557149" y="279399"/>
                </a:lnTo>
                <a:lnTo>
                  <a:pt x="566458" y="266699"/>
                </a:lnTo>
                <a:lnTo>
                  <a:pt x="592861" y="266699"/>
                </a:lnTo>
                <a:lnTo>
                  <a:pt x="582891" y="279399"/>
                </a:lnTo>
                <a:close/>
              </a:path>
              <a:path w="5212715" h="1397000">
                <a:moveTo>
                  <a:pt x="564426" y="292099"/>
                </a:moveTo>
                <a:lnTo>
                  <a:pt x="539750" y="292099"/>
                </a:lnTo>
                <a:lnTo>
                  <a:pt x="548246" y="279399"/>
                </a:lnTo>
                <a:lnTo>
                  <a:pt x="573595" y="279399"/>
                </a:lnTo>
                <a:lnTo>
                  <a:pt x="564426" y="292099"/>
                </a:lnTo>
                <a:close/>
              </a:path>
              <a:path w="5212715" h="1397000">
                <a:moveTo>
                  <a:pt x="5021376" y="292099"/>
                </a:moveTo>
                <a:lnTo>
                  <a:pt x="5008232" y="292099"/>
                </a:lnTo>
                <a:lnTo>
                  <a:pt x="4995405" y="279399"/>
                </a:lnTo>
                <a:lnTo>
                  <a:pt x="5015141" y="279399"/>
                </a:lnTo>
                <a:lnTo>
                  <a:pt x="5021376" y="292099"/>
                </a:lnTo>
                <a:close/>
              </a:path>
              <a:path w="5212715" h="1397000">
                <a:moveTo>
                  <a:pt x="547624" y="304799"/>
                </a:moveTo>
                <a:lnTo>
                  <a:pt x="524014" y="304799"/>
                </a:lnTo>
                <a:lnTo>
                  <a:pt x="531672" y="292099"/>
                </a:lnTo>
                <a:lnTo>
                  <a:pt x="555967" y="292099"/>
                </a:lnTo>
                <a:lnTo>
                  <a:pt x="547624" y="304799"/>
                </a:lnTo>
                <a:close/>
              </a:path>
              <a:path w="5212715" h="1397000">
                <a:moveTo>
                  <a:pt x="5038636" y="304799"/>
                </a:moveTo>
                <a:lnTo>
                  <a:pt x="5019865" y="304799"/>
                </a:lnTo>
                <a:lnTo>
                  <a:pt x="5014010" y="292099"/>
                </a:lnTo>
                <a:lnTo>
                  <a:pt x="5033098" y="292099"/>
                </a:lnTo>
                <a:lnTo>
                  <a:pt x="5038636" y="304799"/>
                </a:lnTo>
                <a:close/>
              </a:path>
              <a:path w="5212715" h="1397000">
                <a:moveTo>
                  <a:pt x="519226" y="330199"/>
                </a:moveTo>
                <a:lnTo>
                  <a:pt x="503681" y="330199"/>
                </a:lnTo>
                <a:lnTo>
                  <a:pt x="510019" y="317499"/>
                </a:lnTo>
                <a:lnTo>
                  <a:pt x="516801" y="304799"/>
                </a:lnTo>
                <a:lnTo>
                  <a:pt x="540029" y="304799"/>
                </a:lnTo>
                <a:lnTo>
                  <a:pt x="532549" y="317499"/>
                </a:lnTo>
                <a:lnTo>
                  <a:pt x="525843" y="317499"/>
                </a:lnTo>
                <a:lnTo>
                  <a:pt x="519226" y="330199"/>
                </a:lnTo>
                <a:close/>
              </a:path>
              <a:path w="5212715" h="1397000">
                <a:moveTo>
                  <a:pt x="5053812" y="317499"/>
                </a:moveTo>
                <a:lnTo>
                  <a:pt x="5035664" y="317499"/>
                </a:lnTo>
                <a:lnTo>
                  <a:pt x="5030495" y="304799"/>
                </a:lnTo>
                <a:lnTo>
                  <a:pt x="5048986" y="304799"/>
                </a:lnTo>
                <a:lnTo>
                  <a:pt x="5053812" y="317499"/>
                </a:lnTo>
                <a:close/>
              </a:path>
              <a:path w="5212715" h="1397000">
                <a:moveTo>
                  <a:pt x="5066817" y="330199"/>
                </a:moveTo>
                <a:lnTo>
                  <a:pt x="5049278" y="330199"/>
                </a:lnTo>
                <a:lnTo>
                  <a:pt x="5044846" y="317499"/>
                </a:lnTo>
                <a:lnTo>
                  <a:pt x="5062728" y="317499"/>
                </a:lnTo>
                <a:lnTo>
                  <a:pt x="5066817" y="330199"/>
                </a:lnTo>
                <a:close/>
              </a:path>
              <a:path w="5212715" h="1397000">
                <a:moveTo>
                  <a:pt x="507733" y="342899"/>
                </a:moveTo>
                <a:lnTo>
                  <a:pt x="492391" y="342899"/>
                </a:lnTo>
                <a:lnTo>
                  <a:pt x="497814" y="330199"/>
                </a:lnTo>
                <a:lnTo>
                  <a:pt x="513435" y="330199"/>
                </a:lnTo>
                <a:lnTo>
                  <a:pt x="507733" y="342899"/>
                </a:lnTo>
                <a:close/>
              </a:path>
              <a:path w="5212715" h="1397000">
                <a:moveTo>
                  <a:pt x="5074246" y="342899"/>
                </a:moveTo>
                <a:lnTo>
                  <a:pt x="5060670" y="342899"/>
                </a:lnTo>
                <a:lnTo>
                  <a:pt x="5056974" y="330199"/>
                </a:lnTo>
                <a:lnTo>
                  <a:pt x="5070665" y="330199"/>
                </a:lnTo>
                <a:lnTo>
                  <a:pt x="5074246" y="342899"/>
                </a:lnTo>
                <a:close/>
              </a:path>
              <a:path w="5212715" h="1397000">
                <a:moveTo>
                  <a:pt x="490321" y="368299"/>
                </a:moveTo>
                <a:lnTo>
                  <a:pt x="478993" y="368299"/>
                </a:lnTo>
                <a:lnTo>
                  <a:pt x="482980" y="355599"/>
                </a:lnTo>
                <a:lnTo>
                  <a:pt x="487438" y="342899"/>
                </a:lnTo>
                <a:lnTo>
                  <a:pt x="502843" y="342899"/>
                </a:lnTo>
                <a:lnTo>
                  <a:pt x="498081" y="355599"/>
                </a:lnTo>
                <a:lnTo>
                  <a:pt x="494131" y="355599"/>
                </a:lnTo>
                <a:lnTo>
                  <a:pt x="490321" y="368299"/>
                </a:lnTo>
                <a:close/>
              </a:path>
              <a:path w="5212715" h="1397000">
                <a:moveTo>
                  <a:pt x="5083429" y="355599"/>
                </a:moveTo>
                <a:lnTo>
                  <a:pt x="5066982" y="355599"/>
                </a:lnTo>
                <a:lnTo>
                  <a:pt x="5063807" y="342899"/>
                </a:lnTo>
                <a:lnTo>
                  <a:pt x="5080634" y="342899"/>
                </a:lnTo>
                <a:lnTo>
                  <a:pt x="5083429" y="355599"/>
                </a:lnTo>
                <a:close/>
              </a:path>
              <a:path w="5212715" h="1397000">
                <a:moveTo>
                  <a:pt x="5088191" y="368299"/>
                </a:moveTo>
                <a:lnTo>
                  <a:pt x="5074513" y="368299"/>
                </a:lnTo>
                <a:lnTo>
                  <a:pt x="5072126" y="355599"/>
                </a:lnTo>
                <a:lnTo>
                  <a:pt x="5085943" y="355599"/>
                </a:lnTo>
                <a:lnTo>
                  <a:pt x="5088191" y="368299"/>
                </a:lnTo>
                <a:close/>
              </a:path>
              <a:path w="5212715" h="1397000">
                <a:moveTo>
                  <a:pt x="484466" y="380999"/>
                </a:moveTo>
                <a:lnTo>
                  <a:pt x="472541" y="380999"/>
                </a:lnTo>
                <a:lnTo>
                  <a:pt x="475513" y="368299"/>
                </a:lnTo>
                <a:lnTo>
                  <a:pt x="487299" y="368299"/>
                </a:lnTo>
                <a:lnTo>
                  <a:pt x="484466" y="380999"/>
                </a:lnTo>
                <a:close/>
              </a:path>
              <a:path w="5212715" h="1397000">
                <a:moveTo>
                  <a:pt x="487159" y="380999"/>
                </a:moveTo>
                <a:lnTo>
                  <a:pt x="487299" y="368299"/>
                </a:lnTo>
                <a:lnTo>
                  <a:pt x="490474" y="368299"/>
                </a:lnTo>
                <a:lnTo>
                  <a:pt x="487159" y="380999"/>
                </a:lnTo>
                <a:close/>
              </a:path>
              <a:path w="5212715" h="1397000">
                <a:moveTo>
                  <a:pt x="5093195" y="380999"/>
                </a:moveTo>
                <a:lnTo>
                  <a:pt x="5079669" y="380999"/>
                </a:lnTo>
                <a:lnTo>
                  <a:pt x="5078107" y="368299"/>
                </a:lnTo>
                <a:lnTo>
                  <a:pt x="5091823" y="368299"/>
                </a:lnTo>
                <a:lnTo>
                  <a:pt x="5093195" y="380999"/>
                </a:lnTo>
                <a:close/>
              </a:path>
              <a:path w="5212715" h="1397000">
                <a:moveTo>
                  <a:pt x="479336" y="406399"/>
                </a:moveTo>
                <a:lnTo>
                  <a:pt x="466801" y="406399"/>
                </a:lnTo>
                <a:lnTo>
                  <a:pt x="468172" y="393699"/>
                </a:lnTo>
                <a:lnTo>
                  <a:pt x="470090" y="380999"/>
                </a:lnTo>
                <a:lnTo>
                  <a:pt x="484606" y="380999"/>
                </a:lnTo>
                <a:lnTo>
                  <a:pt x="482269" y="393699"/>
                </a:lnTo>
                <a:lnTo>
                  <a:pt x="480644" y="393699"/>
                </a:lnTo>
                <a:lnTo>
                  <a:pt x="479336" y="406399"/>
                </a:lnTo>
                <a:close/>
              </a:path>
              <a:path w="5212715" h="1397000">
                <a:moveTo>
                  <a:pt x="5095049" y="393699"/>
                </a:moveTo>
                <a:lnTo>
                  <a:pt x="5082463" y="393699"/>
                </a:lnTo>
                <a:lnTo>
                  <a:pt x="5081739" y="380999"/>
                </a:lnTo>
                <a:lnTo>
                  <a:pt x="5094274" y="380999"/>
                </a:lnTo>
                <a:lnTo>
                  <a:pt x="5095049" y="393699"/>
                </a:lnTo>
                <a:close/>
              </a:path>
              <a:path w="5212715" h="1397000">
                <a:moveTo>
                  <a:pt x="5094757" y="419099"/>
                </a:moveTo>
                <a:lnTo>
                  <a:pt x="5081155" y="419099"/>
                </a:lnTo>
                <a:lnTo>
                  <a:pt x="5082209" y="406399"/>
                </a:lnTo>
                <a:lnTo>
                  <a:pt x="5082768" y="406399"/>
                </a:lnTo>
                <a:lnTo>
                  <a:pt x="5082984" y="393699"/>
                </a:lnTo>
                <a:lnTo>
                  <a:pt x="5095684" y="393699"/>
                </a:lnTo>
                <a:lnTo>
                  <a:pt x="5095443" y="406399"/>
                </a:lnTo>
                <a:lnTo>
                  <a:pt x="5094757" y="419099"/>
                </a:lnTo>
                <a:close/>
              </a:path>
              <a:path w="5212715" h="1397000">
                <a:moveTo>
                  <a:pt x="478434" y="419099"/>
                </a:moveTo>
                <a:lnTo>
                  <a:pt x="465747" y="419099"/>
                </a:lnTo>
                <a:lnTo>
                  <a:pt x="465950" y="406399"/>
                </a:lnTo>
                <a:lnTo>
                  <a:pt x="478624" y="406399"/>
                </a:lnTo>
                <a:lnTo>
                  <a:pt x="478434" y="419099"/>
                </a:lnTo>
                <a:close/>
              </a:path>
              <a:path w="5212715" h="1397000">
                <a:moveTo>
                  <a:pt x="478828" y="431799"/>
                </a:moveTo>
                <a:lnTo>
                  <a:pt x="466166" y="431799"/>
                </a:lnTo>
                <a:lnTo>
                  <a:pt x="465797" y="419099"/>
                </a:lnTo>
                <a:lnTo>
                  <a:pt x="478472" y="419099"/>
                </a:lnTo>
                <a:lnTo>
                  <a:pt x="478828" y="431799"/>
                </a:lnTo>
                <a:close/>
              </a:path>
              <a:path w="5212715" h="1397000">
                <a:moveTo>
                  <a:pt x="5092039" y="431799"/>
                </a:moveTo>
                <a:lnTo>
                  <a:pt x="5077980" y="431799"/>
                </a:lnTo>
                <a:lnTo>
                  <a:pt x="5079873" y="419099"/>
                </a:lnTo>
                <a:lnTo>
                  <a:pt x="5093614" y="419099"/>
                </a:lnTo>
                <a:lnTo>
                  <a:pt x="5092039" y="431799"/>
                </a:lnTo>
                <a:close/>
              </a:path>
              <a:path w="5212715" h="1397000">
                <a:moveTo>
                  <a:pt x="481126" y="444499"/>
                </a:moveTo>
                <a:lnTo>
                  <a:pt x="467626" y="444499"/>
                </a:lnTo>
                <a:lnTo>
                  <a:pt x="466775" y="431799"/>
                </a:lnTo>
                <a:lnTo>
                  <a:pt x="480098" y="431799"/>
                </a:lnTo>
                <a:lnTo>
                  <a:pt x="481126" y="444499"/>
                </a:lnTo>
                <a:close/>
              </a:path>
              <a:path w="5212715" h="1397000">
                <a:moveTo>
                  <a:pt x="5087581" y="444499"/>
                </a:moveTo>
                <a:lnTo>
                  <a:pt x="5073269" y="444499"/>
                </a:lnTo>
                <a:lnTo>
                  <a:pt x="5075961" y="431799"/>
                </a:lnTo>
                <a:lnTo>
                  <a:pt x="5090020" y="431799"/>
                </a:lnTo>
                <a:lnTo>
                  <a:pt x="5087581" y="444499"/>
                </a:lnTo>
                <a:close/>
              </a:path>
              <a:path w="5212715" h="1397000">
                <a:moveTo>
                  <a:pt x="477481" y="469899"/>
                </a:moveTo>
                <a:lnTo>
                  <a:pt x="355511" y="469899"/>
                </a:lnTo>
                <a:lnTo>
                  <a:pt x="378498" y="457199"/>
                </a:lnTo>
                <a:lnTo>
                  <a:pt x="471627" y="457199"/>
                </a:lnTo>
                <a:lnTo>
                  <a:pt x="470065" y="444499"/>
                </a:lnTo>
                <a:lnTo>
                  <a:pt x="483666" y="444499"/>
                </a:lnTo>
                <a:lnTo>
                  <a:pt x="486740" y="457199"/>
                </a:lnTo>
                <a:lnTo>
                  <a:pt x="477481" y="469899"/>
                </a:lnTo>
                <a:close/>
              </a:path>
              <a:path w="5212715" h="1397000">
                <a:moveTo>
                  <a:pt x="5077790" y="457199"/>
                </a:moveTo>
                <a:lnTo>
                  <a:pt x="5063324" y="457199"/>
                </a:lnTo>
                <a:lnTo>
                  <a:pt x="5067198" y="444499"/>
                </a:lnTo>
                <a:lnTo>
                  <a:pt x="5081460" y="444499"/>
                </a:lnTo>
                <a:lnTo>
                  <a:pt x="5077790" y="457199"/>
                </a:lnTo>
                <a:close/>
              </a:path>
              <a:path w="5212715" h="1397000">
                <a:moveTo>
                  <a:pt x="5069306" y="469899"/>
                </a:moveTo>
                <a:lnTo>
                  <a:pt x="5054815" y="469899"/>
                </a:lnTo>
                <a:lnTo>
                  <a:pt x="5059438" y="457199"/>
                </a:lnTo>
                <a:lnTo>
                  <a:pt x="5073738" y="457199"/>
                </a:lnTo>
                <a:lnTo>
                  <a:pt x="5069306" y="469899"/>
                </a:lnTo>
                <a:close/>
              </a:path>
              <a:path w="5212715" h="1397000">
                <a:moveTo>
                  <a:pt x="357060" y="482599"/>
                </a:moveTo>
                <a:lnTo>
                  <a:pt x="268541" y="482599"/>
                </a:lnTo>
                <a:lnTo>
                  <a:pt x="289483" y="469899"/>
                </a:lnTo>
                <a:lnTo>
                  <a:pt x="379933" y="469899"/>
                </a:lnTo>
                <a:lnTo>
                  <a:pt x="357060" y="482599"/>
                </a:lnTo>
                <a:close/>
              </a:path>
              <a:path w="5212715" h="1397000">
                <a:moveTo>
                  <a:pt x="5059337" y="482599"/>
                </a:moveTo>
                <a:lnTo>
                  <a:pt x="5044821" y="482599"/>
                </a:lnTo>
                <a:lnTo>
                  <a:pt x="5050180" y="469899"/>
                </a:lnTo>
                <a:lnTo>
                  <a:pt x="5064506" y="469899"/>
                </a:lnTo>
                <a:lnTo>
                  <a:pt x="5059337" y="482599"/>
                </a:lnTo>
                <a:close/>
              </a:path>
              <a:path w="5212715" h="1397000">
                <a:moveTo>
                  <a:pt x="271081" y="495299"/>
                </a:moveTo>
                <a:lnTo>
                  <a:pt x="209283" y="495299"/>
                </a:lnTo>
                <a:lnTo>
                  <a:pt x="228409" y="482599"/>
                </a:lnTo>
                <a:lnTo>
                  <a:pt x="291884" y="482599"/>
                </a:lnTo>
                <a:lnTo>
                  <a:pt x="271081" y="495299"/>
                </a:lnTo>
                <a:close/>
              </a:path>
              <a:path w="5212715" h="1397000">
                <a:moveTo>
                  <a:pt x="5078247" y="507999"/>
                </a:moveTo>
                <a:lnTo>
                  <a:pt x="5044592" y="507999"/>
                </a:lnTo>
                <a:lnTo>
                  <a:pt x="5026177" y="495299"/>
                </a:lnTo>
                <a:lnTo>
                  <a:pt x="5039448" y="482599"/>
                </a:lnTo>
                <a:lnTo>
                  <a:pt x="5040325" y="482599"/>
                </a:lnTo>
                <a:lnTo>
                  <a:pt x="5041760" y="495299"/>
                </a:lnTo>
                <a:lnTo>
                  <a:pt x="5069141" y="495299"/>
                </a:lnTo>
                <a:lnTo>
                  <a:pt x="5078247" y="507999"/>
                </a:lnTo>
                <a:close/>
              </a:path>
              <a:path w="5212715" h="1397000">
                <a:moveTo>
                  <a:pt x="5047919" y="495299"/>
                </a:moveTo>
                <a:lnTo>
                  <a:pt x="5041760" y="495299"/>
                </a:lnTo>
                <a:lnTo>
                  <a:pt x="5040325" y="482599"/>
                </a:lnTo>
                <a:lnTo>
                  <a:pt x="5048756" y="493493"/>
                </a:lnTo>
                <a:lnTo>
                  <a:pt x="5047919" y="495299"/>
                </a:lnTo>
                <a:close/>
              </a:path>
              <a:path w="5212715" h="1397000">
                <a:moveTo>
                  <a:pt x="5048756" y="493493"/>
                </a:moveTo>
                <a:lnTo>
                  <a:pt x="5040325" y="482599"/>
                </a:lnTo>
                <a:lnTo>
                  <a:pt x="5053799" y="482599"/>
                </a:lnTo>
                <a:lnTo>
                  <a:pt x="5048756" y="493493"/>
                </a:lnTo>
                <a:close/>
              </a:path>
              <a:path w="5212715" h="1397000">
                <a:moveTo>
                  <a:pt x="5050155" y="495299"/>
                </a:moveTo>
                <a:lnTo>
                  <a:pt x="5047919" y="495299"/>
                </a:lnTo>
                <a:lnTo>
                  <a:pt x="5048756" y="493493"/>
                </a:lnTo>
                <a:lnTo>
                  <a:pt x="5050155" y="495299"/>
                </a:lnTo>
                <a:close/>
              </a:path>
              <a:path w="5212715" h="1397000">
                <a:moveTo>
                  <a:pt x="212636" y="507999"/>
                </a:moveTo>
                <a:lnTo>
                  <a:pt x="173012" y="507999"/>
                </a:lnTo>
                <a:lnTo>
                  <a:pt x="190804" y="495299"/>
                </a:lnTo>
                <a:lnTo>
                  <a:pt x="231622" y="495299"/>
                </a:lnTo>
                <a:lnTo>
                  <a:pt x="212636" y="507999"/>
                </a:lnTo>
                <a:close/>
              </a:path>
              <a:path w="5212715" h="1397000">
                <a:moveTo>
                  <a:pt x="176974" y="520699"/>
                </a:moveTo>
                <a:lnTo>
                  <a:pt x="139573" y="520699"/>
                </a:lnTo>
                <a:lnTo>
                  <a:pt x="155917" y="507999"/>
                </a:lnTo>
                <a:lnTo>
                  <a:pt x="194614" y="507999"/>
                </a:lnTo>
                <a:lnTo>
                  <a:pt x="176974" y="520699"/>
                </a:lnTo>
                <a:close/>
              </a:path>
              <a:path w="5212715" h="1397000">
                <a:moveTo>
                  <a:pt x="5095671" y="520699"/>
                </a:moveTo>
                <a:lnTo>
                  <a:pt x="5072100" y="520699"/>
                </a:lnTo>
                <a:lnTo>
                  <a:pt x="5063096" y="507999"/>
                </a:lnTo>
                <a:lnTo>
                  <a:pt x="5087099" y="507999"/>
                </a:lnTo>
                <a:lnTo>
                  <a:pt x="5095671" y="520699"/>
                </a:lnTo>
                <a:close/>
              </a:path>
              <a:path w="5212715" h="1397000">
                <a:moveTo>
                  <a:pt x="144221" y="533399"/>
                </a:moveTo>
                <a:lnTo>
                  <a:pt x="109169" y="533399"/>
                </a:lnTo>
                <a:lnTo>
                  <a:pt x="123977" y="520699"/>
                </a:lnTo>
                <a:lnTo>
                  <a:pt x="160400" y="520699"/>
                </a:lnTo>
                <a:lnTo>
                  <a:pt x="144221" y="533399"/>
                </a:lnTo>
                <a:close/>
              </a:path>
              <a:path w="5212715" h="1397000">
                <a:moveTo>
                  <a:pt x="5119776" y="533399"/>
                </a:moveTo>
                <a:lnTo>
                  <a:pt x="5097183" y="533399"/>
                </a:lnTo>
                <a:lnTo>
                  <a:pt x="5088991" y="520699"/>
                </a:lnTo>
                <a:lnTo>
                  <a:pt x="5112016" y="520699"/>
                </a:lnTo>
                <a:lnTo>
                  <a:pt x="5119776" y="533399"/>
                </a:lnTo>
                <a:close/>
              </a:path>
              <a:path w="5212715" h="1397000">
                <a:moveTo>
                  <a:pt x="114592" y="546099"/>
                </a:moveTo>
                <a:lnTo>
                  <a:pt x="82003" y="546099"/>
                </a:lnTo>
                <a:lnTo>
                  <a:pt x="95161" y="533399"/>
                </a:lnTo>
                <a:lnTo>
                  <a:pt x="129197" y="533399"/>
                </a:lnTo>
                <a:lnTo>
                  <a:pt x="114592" y="546099"/>
                </a:lnTo>
                <a:close/>
              </a:path>
              <a:path w="5212715" h="1397000">
                <a:moveTo>
                  <a:pt x="5134457" y="546099"/>
                </a:moveTo>
                <a:lnTo>
                  <a:pt x="5112511" y="546099"/>
                </a:lnTo>
                <a:lnTo>
                  <a:pt x="5104879" y="533399"/>
                </a:lnTo>
                <a:lnTo>
                  <a:pt x="5127256" y="533399"/>
                </a:lnTo>
                <a:lnTo>
                  <a:pt x="5134457" y="546099"/>
                </a:lnTo>
                <a:close/>
              </a:path>
              <a:path w="5212715" h="1397000">
                <a:moveTo>
                  <a:pt x="88303" y="558799"/>
                </a:moveTo>
                <a:lnTo>
                  <a:pt x="63880" y="558799"/>
                </a:lnTo>
                <a:lnTo>
                  <a:pt x="69735" y="546099"/>
                </a:lnTo>
                <a:lnTo>
                  <a:pt x="101244" y="546099"/>
                </a:lnTo>
                <a:lnTo>
                  <a:pt x="88303" y="558799"/>
                </a:lnTo>
                <a:close/>
              </a:path>
              <a:path w="5212715" h="1397000">
                <a:moveTo>
                  <a:pt x="5147983" y="558799"/>
                </a:moveTo>
                <a:lnTo>
                  <a:pt x="5126697" y="558799"/>
                </a:lnTo>
                <a:lnTo>
                  <a:pt x="5119624" y="546099"/>
                </a:lnTo>
                <a:lnTo>
                  <a:pt x="5141366" y="546099"/>
                </a:lnTo>
                <a:lnTo>
                  <a:pt x="5147983" y="558799"/>
                </a:lnTo>
                <a:close/>
              </a:path>
              <a:path w="5212715" h="1397000">
                <a:moveTo>
                  <a:pt x="71005" y="571499"/>
                </a:moveTo>
                <a:lnTo>
                  <a:pt x="47790" y="571499"/>
                </a:lnTo>
                <a:lnTo>
                  <a:pt x="52933" y="558799"/>
                </a:lnTo>
                <a:lnTo>
                  <a:pt x="76695" y="558799"/>
                </a:lnTo>
                <a:lnTo>
                  <a:pt x="71005" y="571499"/>
                </a:lnTo>
                <a:close/>
              </a:path>
              <a:path w="5212715" h="1397000">
                <a:moveTo>
                  <a:pt x="5160327" y="571499"/>
                </a:moveTo>
                <a:lnTo>
                  <a:pt x="5145735" y="571499"/>
                </a:lnTo>
                <a:lnTo>
                  <a:pt x="5139550" y="558799"/>
                </a:lnTo>
                <a:lnTo>
                  <a:pt x="5154295" y="558799"/>
                </a:lnTo>
                <a:lnTo>
                  <a:pt x="5160327" y="571499"/>
                </a:lnTo>
                <a:close/>
              </a:path>
              <a:path w="5212715" h="1397000">
                <a:moveTo>
                  <a:pt x="55752" y="584199"/>
                </a:moveTo>
                <a:lnTo>
                  <a:pt x="33820" y="584199"/>
                </a:lnTo>
                <a:lnTo>
                  <a:pt x="38239" y="571499"/>
                </a:lnTo>
                <a:lnTo>
                  <a:pt x="60731" y="571499"/>
                </a:lnTo>
                <a:lnTo>
                  <a:pt x="55752" y="584199"/>
                </a:lnTo>
                <a:close/>
              </a:path>
              <a:path w="5212715" h="1397000">
                <a:moveTo>
                  <a:pt x="5176558" y="584199"/>
                </a:moveTo>
                <a:lnTo>
                  <a:pt x="5156911" y="584199"/>
                </a:lnTo>
                <a:lnTo>
                  <a:pt x="5151335" y="571499"/>
                </a:lnTo>
                <a:lnTo>
                  <a:pt x="5171452" y="571499"/>
                </a:lnTo>
                <a:lnTo>
                  <a:pt x="5176558" y="584199"/>
                </a:lnTo>
                <a:close/>
              </a:path>
              <a:path w="5212715" h="1397000">
                <a:moveTo>
                  <a:pt x="38849" y="596899"/>
                </a:moveTo>
                <a:lnTo>
                  <a:pt x="22072" y="596899"/>
                </a:lnTo>
                <a:lnTo>
                  <a:pt x="25730" y="584199"/>
                </a:lnTo>
                <a:lnTo>
                  <a:pt x="42862" y="584199"/>
                </a:lnTo>
                <a:lnTo>
                  <a:pt x="38849" y="596899"/>
                </a:lnTo>
                <a:close/>
              </a:path>
              <a:path w="5212715" h="1397000">
                <a:moveTo>
                  <a:pt x="5185803" y="596899"/>
                </a:moveTo>
                <a:lnTo>
                  <a:pt x="5166842" y="596899"/>
                </a:lnTo>
                <a:lnTo>
                  <a:pt x="5161889" y="584199"/>
                </a:lnTo>
                <a:lnTo>
                  <a:pt x="5181333" y="584199"/>
                </a:lnTo>
                <a:lnTo>
                  <a:pt x="5185803" y="596899"/>
                </a:lnTo>
                <a:close/>
              </a:path>
              <a:path w="5212715" h="1397000">
                <a:moveTo>
                  <a:pt x="28854" y="609599"/>
                </a:moveTo>
                <a:lnTo>
                  <a:pt x="12661" y="609599"/>
                </a:lnTo>
                <a:lnTo>
                  <a:pt x="15532" y="596899"/>
                </a:lnTo>
                <a:lnTo>
                  <a:pt x="32092" y="596899"/>
                </a:lnTo>
                <a:lnTo>
                  <a:pt x="28854" y="609599"/>
                </a:lnTo>
                <a:close/>
              </a:path>
              <a:path w="5212715" h="1397000">
                <a:moveTo>
                  <a:pt x="5193753" y="609599"/>
                </a:moveTo>
                <a:lnTo>
                  <a:pt x="5179339" y="609599"/>
                </a:lnTo>
                <a:lnTo>
                  <a:pt x="5175351" y="596899"/>
                </a:lnTo>
                <a:lnTo>
                  <a:pt x="5189943" y="596899"/>
                </a:lnTo>
                <a:lnTo>
                  <a:pt x="5193753" y="609599"/>
                </a:lnTo>
                <a:close/>
              </a:path>
              <a:path w="5212715" h="1397000">
                <a:moveTo>
                  <a:pt x="21234" y="622299"/>
                </a:moveTo>
                <a:lnTo>
                  <a:pt x="7747" y="622299"/>
                </a:lnTo>
                <a:lnTo>
                  <a:pt x="10058" y="609599"/>
                </a:lnTo>
                <a:lnTo>
                  <a:pt x="23672" y="609599"/>
                </a:lnTo>
                <a:lnTo>
                  <a:pt x="21234" y="622299"/>
                </a:lnTo>
                <a:close/>
              </a:path>
              <a:path w="5212715" h="1397000">
                <a:moveTo>
                  <a:pt x="5200357" y="622299"/>
                </a:moveTo>
                <a:lnTo>
                  <a:pt x="5186045" y="622299"/>
                </a:lnTo>
                <a:lnTo>
                  <a:pt x="5182717" y="609599"/>
                </a:lnTo>
                <a:lnTo>
                  <a:pt x="5197221" y="609599"/>
                </a:lnTo>
                <a:lnTo>
                  <a:pt x="5200357" y="622299"/>
                </a:lnTo>
                <a:close/>
              </a:path>
              <a:path w="5212715" h="1397000">
                <a:moveTo>
                  <a:pt x="16014" y="634999"/>
                </a:moveTo>
                <a:lnTo>
                  <a:pt x="2578" y="634999"/>
                </a:lnTo>
                <a:lnTo>
                  <a:pt x="4000" y="622299"/>
                </a:lnTo>
                <a:lnTo>
                  <a:pt x="17627" y="622299"/>
                </a:lnTo>
                <a:lnTo>
                  <a:pt x="16014" y="634999"/>
                </a:lnTo>
                <a:close/>
              </a:path>
              <a:path w="5212715" h="1397000">
                <a:moveTo>
                  <a:pt x="5205564" y="634999"/>
                </a:moveTo>
                <a:lnTo>
                  <a:pt x="5191429" y="634999"/>
                </a:lnTo>
                <a:lnTo>
                  <a:pt x="5188775" y="622299"/>
                </a:lnTo>
                <a:lnTo>
                  <a:pt x="5203139" y="622299"/>
                </a:lnTo>
                <a:lnTo>
                  <a:pt x="5205564" y="634999"/>
                </a:lnTo>
                <a:close/>
              </a:path>
              <a:path w="5212715" h="1397000">
                <a:moveTo>
                  <a:pt x="13220" y="647699"/>
                </a:moveTo>
                <a:lnTo>
                  <a:pt x="165" y="647699"/>
                </a:lnTo>
                <a:lnTo>
                  <a:pt x="647" y="634999"/>
                </a:lnTo>
                <a:lnTo>
                  <a:pt x="13957" y="634999"/>
                </a:lnTo>
                <a:lnTo>
                  <a:pt x="13220" y="647699"/>
                </a:lnTo>
                <a:close/>
              </a:path>
              <a:path w="5212715" h="1397000">
                <a:moveTo>
                  <a:pt x="5209349" y="647699"/>
                </a:moveTo>
                <a:lnTo>
                  <a:pt x="5195481" y="647699"/>
                </a:lnTo>
                <a:lnTo>
                  <a:pt x="5193512" y="634999"/>
                </a:lnTo>
                <a:lnTo>
                  <a:pt x="5207634" y="634999"/>
                </a:lnTo>
                <a:lnTo>
                  <a:pt x="5209349" y="647699"/>
                </a:lnTo>
                <a:close/>
              </a:path>
              <a:path w="5212715" h="1397000">
                <a:moveTo>
                  <a:pt x="12776" y="660399"/>
                </a:moveTo>
                <a:lnTo>
                  <a:pt x="76" y="660399"/>
                </a:lnTo>
                <a:lnTo>
                  <a:pt x="0" y="647699"/>
                </a:lnTo>
                <a:lnTo>
                  <a:pt x="12700" y="647699"/>
                </a:lnTo>
                <a:lnTo>
                  <a:pt x="12776" y="660399"/>
                </a:lnTo>
                <a:close/>
              </a:path>
              <a:path w="5212715" h="1397000">
                <a:moveTo>
                  <a:pt x="12992" y="660399"/>
                </a:moveTo>
                <a:lnTo>
                  <a:pt x="12776" y="660399"/>
                </a:lnTo>
                <a:lnTo>
                  <a:pt x="12763" y="647699"/>
                </a:lnTo>
                <a:lnTo>
                  <a:pt x="12992" y="660399"/>
                </a:lnTo>
                <a:close/>
              </a:path>
              <a:path w="5212715" h="1397000">
                <a:moveTo>
                  <a:pt x="5211635" y="660399"/>
                </a:moveTo>
                <a:lnTo>
                  <a:pt x="5198198" y="660399"/>
                </a:lnTo>
                <a:lnTo>
                  <a:pt x="5196928" y="647699"/>
                </a:lnTo>
                <a:lnTo>
                  <a:pt x="5210683" y="647699"/>
                </a:lnTo>
                <a:lnTo>
                  <a:pt x="5211635" y="660399"/>
                </a:lnTo>
                <a:close/>
              </a:path>
              <a:path w="5212715" h="1397000">
                <a:moveTo>
                  <a:pt x="15201" y="673099"/>
                </a:moveTo>
                <a:lnTo>
                  <a:pt x="2031" y="673099"/>
                </a:lnTo>
                <a:lnTo>
                  <a:pt x="1308" y="660399"/>
                </a:lnTo>
                <a:lnTo>
                  <a:pt x="14376" y="660399"/>
                </a:lnTo>
                <a:lnTo>
                  <a:pt x="15201" y="673099"/>
                </a:lnTo>
                <a:close/>
              </a:path>
              <a:path w="5212715" h="1397000">
                <a:moveTo>
                  <a:pt x="5212181" y="685799"/>
                </a:moveTo>
                <a:lnTo>
                  <a:pt x="5198859" y="685799"/>
                </a:lnTo>
                <a:lnTo>
                  <a:pt x="5199519" y="673099"/>
                </a:lnTo>
                <a:lnTo>
                  <a:pt x="5199710" y="673099"/>
                </a:lnTo>
                <a:lnTo>
                  <a:pt x="5199532" y="660399"/>
                </a:lnTo>
                <a:lnTo>
                  <a:pt x="5212219" y="660399"/>
                </a:lnTo>
                <a:lnTo>
                  <a:pt x="5212410" y="673099"/>
                </a:lnTo>
                <a:lnTo>
                  <a:pt x="5212181" y="685799"/>
                </a:lnTo>
                <a:close/>
              </a:path>
              <a:path w="5212715" h="1397000">
                <a:moveTo>
                  <a:pt x="26123" y="698499"/>
                </a:moveTo>
                <a:lnTo>
                  <a:pt x="11391" y="698499"/>
                </a:lnTo>
                <a:lnTo>
                  <a:pt x="7988" y="685799"/>
                </a:lnTo>
                <a:lnTo>
                  <a:pt x="5156" y="673099"/>
                </a:lnTo>
                <a:lnTo>
                  <a:pt x="16967" y="673099"/>
                </a:lnTo>
                <a:lnTo>
                  <a:pt x="19608" y="685799"/>
                </a:lnTo>
                <a:lnTo>
                  <a:pt x="22377" y="685799"/>
                </a:lnTo>
                <a:lnTo>
                  <a:pt x="26123" y="698499"/>
                </a:lnTo>
                <a:close/>
              </a:path>
              <a:path w="5212715" h="1397000">
                <a:moveTo>
                  <a:pt x="30175" y="698499"/>
                </a:moveTo>
                <a:lnTo>
                  <a:pt x="26123" y="698499"/>
                </a:lnTo>
                <a:lnTo>
                  <a:pt x="25882" y="685799"/>
                </a:lnTo>
                <a:lnTo>
                  <a:pt x="30175" y="698499"/>
                </a:lnTo>
                <a:close/>
              </a:path>
              <a:path w="5212715" h="1397000">
                <a:moveTo>
                  <a:pt x="5210314" y="698499"/>
                </a:moveTo>
                <a:lnTo>
                  <a:pt x="5196357" y="698499"/>
                </a:lnTo>
                <a:lnTo>
                  <a:pt x="5197881" y="685799"/>
                </a:lnTo>
                <a:lnTo>
                  <a:pt x="5211483" y="685799"/>
                </a:lnTo>
                <a:lnTo>
                  <a:pt x="5210314" y="698499"/>
                </a:lnTo>
                <a:close/>
              </a:path>
              <a:path w="5212715" h="1397000">
                <a:moveTo>
                  <a:pt x="39852" y="711199"/>
                </a:moveTo>
                <a:lnTo>
                  <a:pt x="19900" y="711199"/>
                </a:lnTo>
                <a:lnTo>
                  <a:pt x="15366" y="698499"/>
                </a:lnTo>
                <a:lnTo>
                  <a:pt x="34505" y="698499"/>
                </a:lnTo>
                <a:lnTo>
                  <a:pt x="39852" y="711199"/>
                </a:lnTo>
                <a:close/>
              </a:path>
              <a:path w="5212715" h="1397000">
                <a:moveTo>
                  <a:pt x="5194490" y="711199"/>
                </a:moveTo>
                <a:lnTo>
                  <a:pt x="5192229" y="711199"/>
                </a:lnTo>
                <a:lnTo>
                  <a:pt x="5194604" y="698499"/>
                </a:lnTo>
                <a:lnTo>
                  <a:pt x="5194490" y="711199"/>
                </a:lnTo>
                <a:close/>
              </a:path>
              <a:path w="5212715" h="1397000">
                <a:moveTo>
                  <a:pt x="5206657" y="711199"/>
                </a:moveTo>
                <a:lnTo>
                  <a:pt x="5194490" y="711199"/>
                </a:lnTo>
                <a:lnTo>
                  <a:pt x="5196446" y="698499"/>
                </a:lnTo>
                <a:lnTo>
                  <a:pt x="5208714" y="698499"/>
                </a:lnTo>
                <a:lnTo>
                  <a:pt x="5206657" y="711199"/>
                </a:lnTo>
                <a:close/>
              </a:path>
              <a:path w="5212715" h="1397000">
                <a:moveTo>
                  <a:pt x="51587" y="723899"/>
                </a:moveTo>
                <a:lnTo>
                  <a:pt x="30518" y="723899"/>
                </a:lnTo>
                <a:lnTo>
                  <a:pt x="24955" y="711199"/>
                </a:lnTo>
                <a:lnTo>
                  <a:pt x="45237" y="711199"/>
                </a:lnTo>
                <a:lnTo>
                  <a:pt x="51587" y="723899"/>
                </a:lnTo>
                <a:close/>
              </a:path>
              <a:path w="5212715" h="1397000">
                <a:moveTo>
                  <a:pt x="5189575" y="723899"/>
                </a:moveTo>
                <a:lnTo>
                  <a:pt x="5186514" y="723899"/>
                </a:lnTo>
                <a:lnTo>
                  <a:pt x="5189715" y="711199"/>
                </a:lnTo>
                <a:lnTo>
                  <a:pt x="5189575" y="723899"/>
                </a:lnTo>
                <a:close/>
              </a:path>
              <a:path w="5212715" h="1397000">
                <a:moveTo>
                  <a:pt x="5201234" y="723899"/>
                </a:moveTo>
                <a:lnTo>
                  <a:pt x="5189575" y="723899"/>
                </a:lnTo>
                <a:lnTo>
                  <a:pt x="5192356" y="711199"/>
                </a:lnTo>
                <a:lnTo>
                  <a:pt x="5204155" y="711199"/>
                </a:lnTo>
                <a:lnTo>
                  <a:pt x="5201234" y="723899"/>
                </a:lnTo>
                <a:close/>
              </a:path>
              <a:path w="5212715" h="1397000">
                <a:moveTo>
                  <a:pt x="65328" y="736599"/>
                </a:moveTo>
                <a:lnTo>
                  <a:pt x="50215" y="736599"/>
                </a:lnTo>
                <a:lnTo>
                  <a:pt x="43167" y="723899"/>
                </a:lnTo>
                <a:lnTo>
                  <a:pt x="58000" y="723899"/>
                </a:lnTo>
                <a:lnTo>
                  <a:pt x="65328" y="736599"/>
                </a:lnTo>
                <a:close/>
              </a:path>
              <a:path w="5212715" h="1397000">
                <a:moveTo>
                  <a:pt x="5183047" y="736599"/>
                </a:moveTo>
                <a:lnTo>
                  <a:pt x="5179199" y="736599"/>
                </a:lnTo>
                <a:lnTo>
                  <a:pt x="5183212" y="723899"/>
                </a:lnTo>
                <a:lnTo>
                  <a:pt x="5183047" y="736599"/>
                </a:lnTo>
                <a:close/>
              </a:path>
              <a:path w="5212715" h="1397000">
                <a:moveTo>
                  <a:pt x="5189956" y="749299"/>
                </a:moveTo>
                <a:lnTo>
                  <a:pt x="5174957" y="749299"/>
                </a:lnTo>
                <a:lnTo>
                  <a:pt x="5179364" y="736599"/>
                </a:lnTo>
                <a:lnTo>
                  <a:pt x="5183047" y="736599"/>
                </a:lnTo>
                <a:lnTo>
                  <a:pt x="5186654" y="723899"/>
                </a:lnTo>
                <a:lnTo>
                  <a:pt x="5197881" y="723899"/>
                </a:lnTo>
                <a:lnTo>
                  <a:pt x="5194122" y="736599"/>
                </a:lnTo>
                <a:lnTo>
                  <a:pt x="5189956" y="749299"/>
                </a:lnTo>
                <a:close/>
              </a:path>
              <a:path w="5212715" h="1397000">
                <a:moveTo>
                  <a:pt x="89522" y="749299"/>
                </a:moveTo>
                <a:lnTo>
                  <a:pt x="65735" y="749299"/>
                </a:lnTo>
                <a:lnTo>
                  <a:pt x="57746" y="736599"/>
                </a:lnTo>
                <a:lnTo>
                  <a:pt x="80810" y="736599"/>
                </a:lnTo>
                <a:lnTo>
                  <a:pt x="89522" y="749299"/>
                </a:lnTo>
                <a:close/>
              </a:path>
              <a:path w="5212715" h="1397000">
                <a:moveTo>
                  <a:pt x="5174957" y="749299"/>
                </a:moveTo>
                <a:lnTo>
                  <a:pt x="5170322" y="749299"/>
                </a:lnTo>
                <a:lnTo>
                  <a:pt x="5175123" y="736599"/>
                </a:lnTo>
                <a:lnTo>
                  <a:pt x="5174957" y="749299"/>
                </a:lnTo>
                <a:close/>
              </a:path>
              <a:path w="5212715" h="1397000">
                <a:moveTo>
                  <a:pt x="107937" y="761999"/>
                </a:moveTo>
                <a:lnTo>
                  <a:pt x="83057" y="761999"/>
                </a:lnTo>
                <a:lnTo>
                  <a:pt x="74167" y="749299"/>
                </a:lnTo>
                <a:lnTo>
                  <a:pt x="98348" y="749299"/>
                </a:lnTo>
                <a:lnTo>
                  <a:pt x="107937" y="761999"/>
                </a:lnTo>
                <a:close/>
              </a:path>
              <a:path w="5212715" h="1397000">
                <a:moveTo>
                  <a:pt x="5180431" y="761999"/>
                </a:moveTo>
                <a:lnTo>
                  <a:pt x="5159895" y="761999"/>
                </a:lnTo>
                <a:lnTo>
                  <a:pt x="5165471" y="749299"/>
                </a:lnTo>
                <a:lnTo>
                  <a:pt x="5185397" y="749299"/>
                </a:lnTo>
                <a:lnTo>
                  <a:pt x="5180431" y="761999"/>
                </a:lnTo>
                <a:close/>
              </a:path>
              <a:path w="5212715" h="1397000">
                <a:moveTo>
                  <a:pt x="138760" y="774699"/>
                </a:moveTo>
                <a:lnTo>
                  <a:pt x="102120" y="774699"/>
                </a:lnTo>
                <a:lnTo>
                  <a:pt x="92379" y="761999"/>
                </a:lnTo>
                <a:lnTo>
                  <a:pt x="127927" y="761999"/>
                </a:lnTo>
                <a:lnTo>
                  <a:pt x="138760" y="774699"/>
                </a:lnTo>
                <a:close/>
              </a:path>
              <a:path w="5212715" h="1397000">
                <a:moveTo>
                  <a:pt x="5169357" y="774699"/>
                </a:moveTo>
                <a:lnTo>
                  <a:pt x="5147970" y="774699"/>
                </a:lnTo>
                <a:lnTo>
                  <a:pt x="5154282" y="761999"/>
                </a:lnTo>
                <a:lnTo>
                  <a:pt x="5175084" y="761999"/>
                </a:lnTo>
                <a:lnTo>
                  <a:pt x="5169357" y="774699"/>
                </a:lnTo>
                <a:close/>
              </a:path>
              <a:path w="5212715" h="1397000">
                <a:moveTo>
                  <a:pt x="173189" y="787399"/>
                </a:moveTo>
                <a:lnTo>
                  <a:pt x="133807" y="787399"/>
                </a:lnTo>
                <a:lnTo>
                  <a:pt x="122847" y="774699"/>
                </a:lnTo>
                <a:lnTo>
                  <a:pt x="161201" y="774699"/>
                </a:lnTo>
                <a:lnTo>
                  <a:pt x="173189" y="787399"/>
                </a:lnTo>
                <a:close/>
              </a:path>
              <a:path w="5212715" h="1397000">
                <a:moveTo>
                  <a:pt x="5156784" y="787399"/>
                </a:moveTo>
                <a:lnTo>
                  <a:pt x="5134546" y="787399"/>
                </a:lnTo>
                <a:lnTo>
                  <a:pt x="5141595" y="774699"/>
                </a:lnTo>
                <a:lnTo>
                  <a:pt x="5163261" y="774699"/>
                </a:lnTo>
                <a:lnTo>
                  <a:pt x="5156784" y="787399"/>
                </a:lnTo>
                <a:close/>
              </a:path>
              <a:path w="5212715" h="1397000">
                <a:moveTo>
                  <a:pt x="210947" y="800099"/>
                </a:moveTo>
                <a:lnTo>
                  <a:pt x="168998" y="800099"/>
                </a:lnTo>
                <a:lnTo>
                  <a:pt x="156895" y="787399"/>
                </a:lnTo>
                <a:lnTo>
                  <a:pt x="197904" y="787399"/>
                </a:lnTo>
                <a:lnTo>
                  <a:pt x="210947" y="800099"/>
                </a:lnTo>
                <a:close/>
              </a:path>
              <a:path w="5212715" h="1397000">
                <a:moveTo>
                  <a:pt x="5142763" y="800099"/>
                </a:moveTo>
                <a:lnTo>
                  <a:pt x="5119674" y="800099"/>
                </a:lnTo>
                <a:lnTo>
                  <a:pt x="5127434" y="787399"/>
                </a:lnTo>
                <a:lnTo>
                  <a:pt x="5149951" y="787399"/>
                </a:lnTo>
                <a:lnTo>
                  <a:pt x="5142763" y="800099"/>
                </a:lnTo>
                <a:close/>
              </a:path>
              <a:path w="5212715" h="1397000">
                <a:moveTo>
                  <a:pt x="251777" y="812799"/>
                </a:moveTo>
                <a:lnTo>
                  <a:pt x="207441" y="812799"/>
                </a:lnTo>
                <a:lnTo>
                  <a:pt x="194284" y="800099"/>
                </a:lnTo>
                <a:lnTo>
                  <a:pt x="237743" y="800099"/>
                </a:lnTo>
                <a:lnTo>
                  <a:pt x="251777" y="812799"/>
                </a:lnTo>
                <a:close/>
              </a:path>
              <a:path w="5212715" h="1397000">
                <a:moveTo>
                  <a:pt x="5127320" y="812799"/>
                </a:moveTo>
                <a:lnTo>
                  <a:pt x="5103406" y="812799"/>
                </a:lnTo>
                <a:lnTo>
                  <a:pt x="5111851" y="800099"/>
                </a:lnTo>
                <a:lnTo>
                  <a:pt x="5135219" y="800099"/>
                </a:lnTo>
                <a:lnTo>
                  <a:pt x="5127320" y="812799"/>
                </a:lnTo>
                <a:close/>
              </a:path>
              <a:path w="5212715" h="1397000">
                <a:moveTo>
                  <a:pt x="250977" y="825499"/>
                </a:moveTo>
                <a:lnTo>
                  <a:pt x="230682" y="825499"/>
                </a:lnTo>
                <a:lnTo>
                  <a:pt x="246100" y="812799"/>
                </a:lnTo>
                <a:lnTo>
                  <a:pt x="248869" y="812799"/>
                </a:lnTo>
                <a:lnTo>
                  <a:pt x="259674" y="822337"/>
                </a:lnTo>
                <a:lnTo>
                  <a:pt x="250977" y="825499"/>
                </a:lnTo>
                <a:close/>
              </a:path>
              <a:path w="5212715" h="1397000">
                <a:moveTo>
                  <a:pt x="259674" y="822337"/>
                </a:moveTo>
                <a:lnTo>
                  <a:pt x="248869" y="812799"/>
                </a:lnTo>
                <a:lnTo>
                  <a:pt x="262254" y="812799"/>
                </a:lnTo>
                <a:lnTo>
                  <a:pt x="262915" y="821158"/>
                </a:lnTo>
                <a:lnTo>
                  <a:pt x="259674" y="822337"/>
                </a:lnTo>
                <a:close/>
              </a:path>
              <a:path w="5212715" h="1397000">
                <a:moveTo>
                  <a:pt x="262915" y="821158"/>
                </a:moveTo>
                <a:lnTo>
                  <a:pt x="262254" y="812799"/>
                </a:lnTo>
                <a:lnTo>
                  <a:pt x="285902" y="812799"/>
                </a:lnTo>
                <a:lnTo>
                  <a:pt x="262915" y="821158"/>
                </a:lnTo>
                <a:close/>
              </a:path>
              <a:path w="5212715" h="1397000">
                <a:moveTo>
                  <a:pt x="5110518" y="825499"/>
                </a:moveTo>
                <a:lnTo>
                  <a:pt x="5085765" y="825499"/>
                </a:lnTo>
                <a:lnTo>
                  <a:pt x="5094871" y="812799"/>
                </a:lnTo>
                <a:lnTo>
                  <a:pt x="5119090" y="812799"/>
                </a:lnTo>
                <a:lnTo>
                  <a:pt x="5110518" y="825499"/>
                </a:lnTo>
                <a:close/>
              </a:path>
              <a:path w="5212715" h="1397000">
                <a:moveTo>
                  <a:pt x="263258" y="825499"/>
                </a:moveTo>
                <a:lnTo>
                  <a:pt x="259674" y="822337"/>
                </a:lnTo>
                <a:lnTo>
                  <a:pt x="262915" y="821158"/>
                </a:lnTo>
                <a:lnTo>
                  <a:pt x="263258" y="825499"/>
                </a:lnTo>
                <a:close/>
              </a:path>
              <a:path w="5212715" h="1397000">
                <a:moveTo>
                  <a:pt x="235953" y="838199"/>
                </a:moveTo>
                <a:lnTo>
                  <a:pt x="202412" y="838199"/>
                </a:lnTo>
                <a:lnTo>
                  <a:pt x="216103" y="825499"/>
                </a:lnTo>
                <a:lnTo>
                  <a:pt x="251167" y="825499"/>
                </a:lnTo>
                <a:lnTo>
                  <a:pt x="235953" y="838199"/>
                </a:lnTo>
                <a:close/>
              </a:path>
              <a:path w="5212715" h="1397000">
                <a:moveTo>
                  <a:pt x="5082806" y="838199"/>
                </a:moveTo>
                <a:lnTo>
                  <a:pt x="5056809" y="838199"/>
                </a:lnTo>
                <a:lnTo>
                  <a:pt x="5066906" y="825499"/>
                </a:lnTo>
                <a:lnTo>
                  <a:pt x="5092369" y="825499"/>
                </a:lnTo>
                <a:lnTo>
                  <a:pt x="5082806" y="838199"/>
                </a:lnTo>
                <a:close/>
              </a:path>
              <a:path w="5212715" h="1397000">
                <a:moveTo>
                  <a:pt x="208533" y="850899"/>
                </a:moveTo>
                <a:lnTo>
                  <a:pt x="189572" y="850899"/>
                </a:lnTo>
                <a:lnTo>
                  <a:pt x="195859" y="838199"/>
                </a:lnTo>
                <a:lnTo>
                  <a:pt x="222008" y="838199"/>
                </a:lnTo>
                <a:lnTo>
                  <a:pt x="208533" y="850899"/>
                </a:lnTo>
                <a:close/>
              </a:path>
              <a:path w="5212715" h="1397000">
                <a:moveTo>
                  <a:pt x="5062740" y="850899"/>
                </a:moveTo>
                <a:lnTo>
                  <a:pt x="5035918" y="850899"/>
                </a:lnTo>
                <a:lnTo>
                  <a:pt x="5046624" y="838199"/>
                </a:lnTo>
                <a:lnTo>
                  <a:pt x="5072926" y="838199"/>
                </a:lnTo>
                <a:lnTo>
                  <a:pt x="5062740" y="850899"/>
                </a:lnTo>
                <a:close/>
              </a:path>
              <a:path w="5212715" h="1397000">
                <a:moveTo>
                  <a:pt x="190461" y="863599"/>
                </a:moveTo>
                <a:lnTo>
                  <a:pt x="172072" y="863599"/>
                </a:lnTo>
                <a:lnTo>
                  <a:pt x="177673" y="850899"/>
                </a:lnTo>
                <a:lnTo>
                  <a:pt x="196392" y="850899"/>
                </a:lnTo>
                <a:lnTo>
                  <a:pt x="190461" y="863599"/>
                </a:lnTo>
                <a:close/>
              </a:path>
              <a:path w="5212715" h="1397000">
                <a:moveTo>
                  <a:pt x="5041417" y="863599"/>
                </a:moveTo>
                <a:lnTo>
                  <a:pt x="5002288" y="863599"/>
                </a:lnTo>
                <a:lnTo>
                  <a:pt x="5013896" y="850899"/>
                </a:lnTo>
                <a:lnTo>
                  <a:pt x="5052225" y="850899"/>
                </a:lnTo>
                <a:lnTo>
                  <a:pt x="5041417" y="863599"/>
                </a:lnTo>
                <a:close/>
              </a:path>
              <a:path w="5212715" h="1397000">
                <a:moveTo>
                  <a:pt x="174523" y="876299"/>
                </a:moveTo>
                <a:lnTo>
                  <a:pt x="156756" y="876299"/>
                </a:lnTo>
                <a:lnTo>
                  <a:pt x="161620" y="863599"/>
                </a:lnTo>
                <a:lnTo>
                  <a:pt x="179730" y="863599"/>
                </a:lnTo>
                <a:lnTo>
                  <a:pt x="174523" y="876299"/>
                </a:lnTo>
                <a:close/>
              </a:path>
              <a:path w="5212715" h="1397000">
                <a:moveTo>
                  <a:pt x="5007216" y="876299"/>
                </a:moveTo>
                <a:lnTo>
                  <a:pt x="4978400" y="876299"/>
                </a:lnTo>
                <a:lnTo>
                  <a:pt x="4990579" y="863599"/>
                </a:lnTo>
                <a:lnTo>
                  <a:pt x="5018912" y="863599"/>
                </a:lnTo>
                <a:lnTo>
                  <a:pt x="5007216" y="876299"/>
                </a:lnTo>
                <a:close/>
              </a:path>
              <a:path w="5212715" h="1397000">
                <a:moveTo>
                  <a:pt x="160883" y="888999"/>
                </a:moveTo>
                <a:lnTo>
                  <a:pt x="143713" y="888999"/>
                </a:lnTo>
                <a:lnTo>
                  <a:pt x="147802" y="876299"/>
                </a:lnTo>
                <a:lnTo>
                  <a:pt x="165328" y="876299"/>
                </a:lnTo>
                <a:lnTo>
                  <a:pt x="160883" y="888999"/>
                </a:lnTo>
                <a:close/>
              </a:path>
              <a:path w="5212715" h="1397000">
                <a:moveTo>
                  <a:pt x="4970424" y="888999"/>
                </a:moveTo>
                <a:lnTo>
                  <a:pt x="4940465" y="888999"/>
                </a:lnTo>
                <a:lnTo>
                  <a:pt x="4953469" y="876299"/>
                </a:lnTo>
                <a:lnTo>
                  <a:pt x="4982959" y="876299"/>
                </a:lnTo>
                <a:lnTo>
                  <a:pt x="4970424" y="888999"/>
                </a:lnTo>
                <a:close/>
              </a:path>
              <a:path w="5212715" h="1397000">
                <a:moveTo>
                  <a:pt x="149631" y="901699"/>
                </a:moveTo>
                <a:lnTo>
                  <a:pt x="133057" y="901699"/>
                </a:lnTo>
                <a:lnTo>
                  <a:pt x="136334" y="888999"/>
                </a:lnTo>
                <a:lnTo>
                  <a:pt x="153288" y="888999"/>
                </a:lnTo>
                <a:lnTo>
                  <a:pt x="149631" y="901699"/>
                </a:lnTo>
                <a:close/>
              </a:path>
              <a:path w="5212715" h="1397000">
                <a:moveTo>
                  <a:pt x="4944529" y="901699"/>
                </a:moveTo>
                <a:lnTo>
                  <a:pt x="4900117" y="901699"/>
                </a:lnTo>
                <a:lnTo>
                  <a:pt x="4913909" y="888999"/>
                </a:lnTo>
                <a:lnTo>
                  <a:pt x="4957610" y="888999"/>
                </a:lnTo>
                <a:lnTo>
                  <a:pt x="4944529" y="901699"/>
                </a:lnTo>
                <a:close/>
              </a:path>
              <a:path w="5212715" h="1397000">
                <a:moveTo>
                  <a:pt x="138455" y="914399"/>
                </a:moveTo>
                <a:lnTo>
                  <a:pt x="124942" y="914399"/>
                </a:lnTo>
                <a:lnTo>
                  <a:pt x="127355" y="901699"/>
                </a:lnTo>
                <a:lnTo>
                  <a:pt x="140995" y="901699"/>
                </a:lnTo>
                <a:lnTo>
                  <a:pt x="138455" y="914399"/>
                </a:lnTo>
                <a:close/>
              </a:path>
              <a:path w="5212715" h="1397000">
                <a:moveTo>
                  <a:pt x="4903724" y="914399"/>
                </a:moveTo>
                <a:lnTo>
                  <a:pt x="4857508" y="914399"/>
                </a:lnTo>
                <a:lnTo>
                  <a:pt x="4872037" y="901699"/>
                </a:lnTo>
                <a:lnTo>
                  <a:pt x="4917579" y="901699"/>
                </a:lnTo>
                <a:lnTo>
                  <a:pt x="4903724" y="914399"/>
                </a:lnTo>
                <a:close/>
              </a:path>
              <a:path w="5212715" h="1397000">
                <a:moveTo>
                  <a:pt x="132994" y="927099"/>
                </a:moveTo>
                <a:lnTo>
                  <a:pt x="119519" y="927099"/>
                </a:lnTo>
                <a:lnTo>
                  <a:pt x="121018" y="914399"/>
                </a:lnTo>
                <a:lnTo>
                  <a:pt x="134670" y="914399"/>
                </a:lnTo>
                <a:lnTo>
                  <a:pt x="132994" y="927099"/>
                </a:lnTo>
                <a:close/>
              </a:path>
              <a:path w="5212715" h="1397000">
                <a:moveTo>
                  <a:pt x="4860696" y="927099"/>
                </a:moveTo>
                <a:lnTo>
                  <a:pt x="4797412" y="927099"/>
                </a:lnTo>
                <a:lnTo>
                  <a:pt x="4812842" y="914399"/>
                </a:lnTo>
                <a:lnTo>
                  <a:pt x="4875276" y="914399"/>
                </a:lnTo>
                <a:lnTo>
                  <a:pt x="4860696" y="927099"/>
                </a:lnTo>
                <a:close/>
              </a:path>
              <a:path w="5212715" h="1397000">
                <a:moveTo>
                  <a:pt x="130073" y="939799"/>
                </a:moveTo>
                <a:lnTo>
                  <a:pt x="117513" y="939799"/>
                </a:lnTo>
                <a:lnTo>
                  <a:pt x="118351" y="927099"/>
                </a:lnTo>
                <a:lnTo>
                  <a:pt x="130848" y="927099"/>
                </a:lnTo>
                <a:lnTo>
                  <a:pt x="130073" y="939799"/>
                </a:lnTo>
                <a:close/>
              </a:path>
              <a:path w="5212715" h="1397000">
                <a:moveTo>
                  <a:pt x="4800053" y="939799"/>
                </a:moveTo>
                <a:lnTo>
                  <a:pt x="4733823" y="939799"/>
                </a:lnTo>
                <a:lnTo>
                  <a:pt x="4750092" y="927099"/>
                </a:lnTo>
                <a:lnTo>
                  <a:pt x="4815547" y="927099"/>
                </a:lnTo>
                <a:lnTo>
                  <a:pt x="4800053" y="939799"/>
                </a:lnTo>
                <a:close/>
              </a:path>
              <a:path w="5212715" h="1397000">
                <a:moveTo>
                  <a:pt x="129692" y="952499"/>
                </a:moveTo>
                <a:lnTo>
                  <a:pt x="117017" y="952499"/>
                </a:lnTo>
                <a:lnTo>
                  <a:pt x="116827" y="939799"/>
                </a:lnTo>
                <a:lnTo>
                  <a:pt x="129527" y="939799"/>
                </a:lnTo>
                <a:lnTo>
                  <a:pt x="129692" y="952499"/>
                </a:lnTo>
                <a:close/>
              </a:path>
              <a:path w="5212715" h="1397000">
                <a:moveTo>
                  <a:pt x="4735969" y="952499"/>
                </a:moveTo>
                <a:lnTo>
                  <a:pt x="4649939" y="952499"/>
                </a:lnTo>
                <a:lnTo>
                  <a:pt x="4667135" y="939799"/>
                </a:lnTo>
                <a:lnTo>
                  <a:pt x="4752301" y="939799"/>
                </a:lnTo>
                <a:lnTo>
                  <a:pt x="4735969" y="952499"/>
                </a:lnTo>
                <a:close/>
              </a:path>
              <a:path w="5212715" h="1397000">
                <a:moveTo>
                  <a:pt x="130962" y="965199"/>
                </a:moveTo>
                <a:lnTo>
                  <a:pt x="118490" y="965199"/>
                </a:lnTo>
                <a:lnTo>
                  <a:pt x="117563" y="952499"/>
                </a:lnTo>
                <a:lnTo>
                  <a:pt x="130111" y="952499"/>
                </a:lnTo>
                <a:lnTo>
                  <a:pt x="130962" y="965199"/>
                </a:lnTo>
                <a:close/>
              </a:path>
              <a:path w="5212715" h="1397000">
                <a:moveTo>
                  <a:pt x="132054" y="965199"/>
                </a:moveTo>
                <a:lnTo>
                  <a:pt x="130962" y="965199"/>
                </a:lnTo>
                <a:lnTo>
                  <a:pt x="130873" y="952499"/>
                </a:lnTo>
                <a:lnTo>
                  <a:pt x="132054" y="965199"/>
                </a:lnTo>
                <a:close/>
              </a:path>
              <a:path w="5212715" h="1397000">
                <a:moveTo>
                  <a:pt x="4651502" y="965199"/>
                </a:moveTo>
                <a:lnTo>
                  <a:pt x="4501324" y="965199"/>
                </a:lnTo>
                <a:lnTo>
                  <a:pt x="4525429" y="952499"/>
                </a:lnTo>
                <a:lnTo>
                  <a:pt x="4668761" y="952499"/>
                </a:lnTo>
                <a:lnTo>
                  <a:pt x="4651502" y="965199"/>
                </a:lnTo>
                <a:close/>
              </a:path>
              <a:path w="5212715" h="1397000">
                <a:moveTo>
                  <a:pt x="135140" y="977899"/>
                </a:moveTo>
                <a:lnTo>
                  <a:pt x="121399" y="977899"/>
                </a:lnTo>
                <a:lnTo>
                  <a:pt x="119761" y="965199"/>
                </a:lnTo>
                <a:lnTo>
                  <a:pt x="133311" y="965199"/>
                </a:lnTo>
                <a:lnTo>
                  <a:pt x="135140" y="977899"/>
                </a:lnTo>
                <a:close/>
              </a:path>
              <a:path w="5212715" h="1397000">
                <a:moveTo>
                  <a:pt x="4507699" y="977899"/>
                </a:moveTo>
                <a:lnTo>
                  <a:pt x="4499863" y="977899"/>
                </a:lnTo>
                <a:lnTo>
                  <a:pt x="4500676" y="965199"/>
                </a:lnTo>
                <a:lnTo>
                  <a:pt x="4513681" y="965199"/>
                </a:lnTo>
                <a:lnTo>
                  <a:pt x="4507699" y="977899"/>
                </a:lnTo>
                <a:close/>
              </a:path>
              <a:path w="5212715" h="1397000">
                <a:moveTo>
                  <a:pt x="4507699" y="977899"/>
                </a:moveTo>
                <a:lnTo>
                  <a:pt x="4513681" y="965199"/>
                </a:lnTo>
                <a:lnTo>
                  <a:pt x="4513418" y="973966"/>
                </a:lnTo>
                <a:lnTo>
                  <a:pt x="4507699" y="977899"/>
                </a:lnTo>
                <a:close/>
              </a:path>
              <a:path w="5212715" h="1397000">
                <a:moveTo>
                  <a:pt x="4513418" y="973966"/>
                </a:moveTo>
                <a:lnTo>
                  <a:pt x="4513681" y="965199"/>
                </a:lnTo>
                <a:lnTo>
                  <a:pt x="4526165" y="965199"/>
                </a:lnTo>
                <a:lnTo>
                  <a:pt x="4513418" y="973966"/>
                </a:lnTo>
                <a:close/>
              </a:path>
              <a:path w="5212715" h="1397000">
                <a:moveTo>
                  <a:pt x="4513300" y="977899"/>
                </a:moveTo>
                <a:lnTo>
                  <a:pt x="4507699" y="977899"/>
                </a:lnTo>
                <a:lnTo>
                  <a:pt x="4513418" y="973966"/>
                </a:lnTo>
                <a:lnTo>
                  <a:pt x="4513300" y="977899"/>
                </a:lnTo>
                <a:close/>
              </a:path>
              <a:path w="5212715" h="1397000">
                <a:moveTo>
                  <a:pt x="142049" y="990599"/>
                </a:moveTo>
                <a:lnTo>
                  <a:pt x="128295" y="990599"/>
                </a:lnTo>
                <a:lnTo>
                  <a:pt x="125666" y="977899"/>
                </a:lnTo>
                <a:lnTo>
                  <a:pt x="139268" y="977899"/>
                </a:lnTo>
                <a:lnTo>
                  <a:pt x="142049" y="990599"/>
                </a:lnTo>
                <a:close/>
              </a:path>
              <a:path w="5212715" h="1397000">
                <a:moveTo>
                  <a:pt x="4511116" y="990599"/>
                </a:moveTo>
                <a:lnTo>
                  <a:pt x="4497095" y="990599"/>
                </a:lnTo>
                <a:lnTo>
                  <a:pt x="4498784" y="977899"/>
                </a:lnTo>
                <a:lnTo>
                  <a:pt x="4512436" y="977899"/>
                </a:lnTo>
                <a:lnTo>
                  <a:pt x="4511116" y="990599"/>
                </a:lnTo>
                <a:close/>
              </a:path>
              <a:path w="5212715" h="1397000">
                <a:moveTo>
                  <a:pt x="151650" y="1003299"/>
                </a:moveTo>
                <a:lnTo>
                  <a:pt x="138061" y="1003299"/>
                </a:lnTo>
                <a:lnTo>
                  <a:pt x="134492" y="990599"/>
                </a:lnTo>
                <a:lnTo>
                  <a:pt x="147967" y="990599"/>
                </a:lnTo>
                <a:lnTo>
                  <a:pt x="151650" y="1003299"/>
                </a:lnTo>
                <a:close/>
              </a:path>
              <a:path w="5212715" h="1397000">
                <a:moveTo>
                  <a:pt x="4507090" y="1003299"/>
                </a:moveTo>
                <a:lnTo>
                  <a:pt x="4492701" y="1003299"/>
                </a:lnTo>
                <a:lnTo>
                  <a:pt x="4495241" y="990599"/>
                </a:lnTo>
                <a:lnTo>
                  <a:pt x="4509325" y="990599"/>
                </a:lnTo>
                <a:lnTo>
                  <a:pt x="4507090" y="1003299"/>
                </a:lnTo>
                <a:close/>
              </a:path>
              <a:path w="5212715" h="1397000">
                <a:moveTo>
                  <a:pt x="163918" y="1015999"/>
                </a:moveTo>
                <a:lnTo>
                  <a:pt x="146075" y="1015999"/>
                </a:lnTo>
                <a:lnTo>
                  <a:pt x="141922" y="1003299"/>
                </a:lnTo>
                <a:lnTo>
                  <a:pt x="159359" y="1003299"/>
                </a:lnTo>
                <a:lnTo>
                  <a:pt x="163918" y="1015999"/>
                </a:lnTo>
                <a:close/>
              </a:path>
              <a:path w="5212715" h="1397000">
                <a:moveTo>
                  <a:pt x="4501299" y="1015999"/>
                </a:moveTo>
                <a:lnTo>
                  <a:pt x="4486706" y="1015999"/>
                </a:lnTo>
                <a:lnTo>
                  <a:pt x="4490072" y="1003299"/>
                </a:lnTo>
                <a:lnTo>
                  <a:pt x="4504410" y="1003299"/>
                </a:lnTo>
                <a:lnTo>
                  <a:pt x="4501299" y="1015999"/>
                </a:lnTo>
                <a:close/>
              </a:path>
              <a:path w="5212715" h="1397000">
                <a:moveTo>
                  <a:pt x="178752" y="1028699"/>
                </a:moveTo>
                <a:lnTo>
                  <a:pt x="160235" y="1028699"/>
                </a:lnTo>
                <a:lnTo>
                  <a:pt x="155232" y="1015999"/>
                </a:lnTo>
                <a:lnTo>
                  <a:pt x="173367" y="1015999"/>
                </a:lnTo>
                <a:lnTo>
                  <a:pt x="178752" y="1028699"/>
                </a:lnTo>
                <a:close/>
              </a:path>
              <a:path w="5212715" h="1397000">
                <a:moveTo>
                  <a:pt x="4493818" y="1028699"/>
                </a:moveTo>
                <a:lnTo>
                  <a:pt x="4479112" y="1028699"/>
                </a:lnTo>
                <a:lnTo>
                  <a:pt x="4483277" y="1015999"/>
                </a:lnTo>
                <a:lnTo>
                  <a:pt x="4497768" y="1015999"/>
                </a:lnTo>
                <a:lnTo>
                  <a:pt x="4493818" y="1028699"/>
                </a:lnTo>
                <a:close/>
              </a:path>
              <a:path w="5212715" h="1397000">
                <a:moveTo>
                  <a:pt x="202374" y="1041399"/>
                </a:moveTo>
                <a:lnTo>
                  <a:pt x="176847" y="1041399"/>
                </a:lnTo>
                <a:lnTo>
                  <a:pt x="171043" y="1028699"/>
                </a:lnTo>
                <a:lnTo>
                  <a:pt x="195935" y="1028699"/>
                </a:lnTo>
                <a:lnTo>
                  <a:pt x="202374" y="1041399"/>
                </a:lnTo>
                <a:close/>
              </a:path>
              <a:path w="5212715" h="1397000">
                <a:moveTo>
                  <a:pt x="4484725" y="1041399"/>
                </a:moveTo>
                <a:lnTo>
                  <a:pt x="4469942" y="1041399"/>
                </a:lnTo>
                <a:lnTo>
                  <a:pt x="4474895" y="1028699"/>
                </a:lnTo>
                <a:lnTo>
                  <a:pt x="4489475" y="1028699"/>
                </a:lnTo>
                <a:lnTo>
                  <a:pt x="4484725" y="1041399"/>
                </a:lnTo>
                <a:close/>
              </a:path>
              <a:path w="5212715" h="1397000">
                <a:moveTo>
                  <a:pt x="222808" y="1054099"/>
                </a:moveTo>
                <a:lnTo>
                  <a:pt x="195795" y="1054099"/>
                </a:lnTo>
                <a:lnTo>
                  <a:pt x="189229" y="1041399"/>
                </a:lnTo>
                <a:lnTo>
                  <a:pt x="215633" y="1041399"/>
                </a:lnTo>
                <a:lnTo>
                  <a:pt x="222808" y="1054099"/>
                </a:lnTo>
                <a:close/>
              </a:path>
              <a:path w="5212715" h="1397000">
                <a:moveTo>
                  <a:pt x="4474070" y="1054099"/>
                </a:moveTo>
                <a:lnTo>
                  <a:pt x="4453293" y="1054099"/>
                </a:lnTo>
                <a:lnTo>
                  <a:pt x="4459389" y="1041399"/>
                </a:lnTo>
                <a:lnTo>
                  <a:pt x="4479582" y="1041399"/>
                </a:lnTo>
                <a:lnTo>
                  <a:pt x="4474070" y="1054099"/>
                </a:lnTo>
                <a:close/>
              </a:path>
              <a:path w="5212715" h="1397000">
                <a:moveTo>
                  <a:pt x="245465" y="1066799"/>
                </a:moveTo>
                <a:lnTo>
                  <a:pt x="216979" y="1066799"/>
                </a:lnTo>
                <a:lnTo>
                  <a:pt x="209676" y="1054099"/>
                </a:lnTo>
                <a:lnTo>
                  <a:pt x="237566" y="1054099"/>
                </a:lnTo>
                <a:lnTo>
                  <a:pt x="245465" y="1066799"/>
                </a:lnTo>
                <a:close/>
              </a:path>
              <a:path w="5212715" h="1397000">
                <a:moveTo>
                  <a:pt x="4461903" y="1066799"/>
                </a:moveTo>
                <a:lnTo>
                  <a:pt x="4440313" y="1066799"/>
                </a:lnTo>
                <a:lnTo>
                  <a:pt x="4447146" y="1054099"/>
                </a:lnTo>
                <a:lnTo>
                  <a:pt x="4468164" y="1054099"/>
                </a:lnTo>
                <a:lnTo>
                  <a:pt x="4461903" y="1066799"/>
                </a:lnTo>
                <a:close/>
              </a:path>
              <a:path w="5212715" h="1397000">
                <a:moveTo>
                  <a:pt x="315798" y="1092199"/>
                </a:moveTo>
                <a:lnTo>
                  <a:pt x="274510" y="1092199"/>
                </a:lnTo>
                <a:lnTo>
                  <a:pt x="256971" y="1079499"/>
                </a:lnTo>
                <a:lnTo>
                  <a:pt x="240322" y="1066799"/>
                </a:lnTo>
                <a:lnTo>
                  <a:pt x="261581" y="1066799"/>
                </a:lnTo>
                <a:lnTo>
                  <a:pt x="278930" y="1079499"/>
                </a:lnTo>
                <a:lnTo>
                  <a:pt x="296786" y="1079499"/>
                </a:lnTo>
                <a:lnTo>
                  <a:pt x="315798" y="1092199"/>
                </a:lnTo>
                <a:close/>
              </a:path>
              <a:path w="5212715" h="1397000">
                <a:moveTo>
                  <a:pt x="4448276" y="1079499"/>
                </a:moveTo>
                <a:lnTo>
                  <a:pt x="4425886" y="1079499"/>
                </a:lnTo>
                <a:lnTo>
                  <a:pt x="4433430" y="1066799"/>
                </a:lnTo>
                <a:lnTo>
                  <a:pt x="4455274" y="1066799"/>
                </a:lnTo>
                <a:lnTo>
                  <a:pt x="4448276" y="1079499"/>
                </a:lnTo>
                <a:close/>
              </a:path>
              <a:path w="5212715" h="1397000">
                <a:moveTo>
                  <a:pt x="4425213" y="1092199"/>
                </a:moveTo>
                <a:lnTo>
                  <a:pt x="4401604" y="1092199"/>
                </a:lnTo>
                <a:lnTo>
                  <a:pt x="4410176" y="1079499"/>
                </a:lnTo>
                <a:lnTo>
                  <a:pt x="4433239" y="1079499"/>
                </a:lnTo>
                <a:lnTo>
                  <a:pt x="4425213" y="1092199"/>
                </a:lnTo>
                <a:close/>
              </a:path>
              <a:path w="5212715" h="1397000">
                <a:moveTo>
                  <a:pt x="376936" y="1104899"/>
                </a:moveTo>
                <a:lnTo>
                  <a:pt x="332028" y="1104899"/>
                </a:lnTo>
                <a:lnTo>
                  <a:pt x="312077" y="1092199"/>
                </a:lnTo>
                <a:lnTo>
                  <a:pt x="355676" y="1092199"/>
                </a:lnTo>
                <a:lnTo>
                  <a:pt x="376936" y="1104899"/>
                </a:lnTo>
                <a:close/>
              </a:path>
              <a:path w="5212715" h="1397000">
                <a:moveTo>
                  <a:pt x="4408144" y="1104899"/>
                </a:moveTo>
                <a:lnTo>
                  <a:pt x="4383735" y="1104899"/>
                </a:lnTo>
                <a:lnTo>
                  <a:pt x="4392955" y="1092199"/>
                </a:lnTo>
                <a:lnTo>
                  <a:pt x="4416844" y="1092199"/>
                </a:lnTo>
                <a:lnTo>
                  <a:pt x="4408144" y="1104899"/>
                </a:lnTo>
                <a:close/>
              </a:path>
              <a:path w="5212715" h="1397000">
                <a:moveTo>
                  <a:pt x="444284" y="1117599"/>
                </a:moveTo>
                <a:lnTo>
                  <a:pt x="374141" y="1117599"/>
                </a:lnTo>
                <a:lnTo>
                  <a:pt x="352729" y="1104899"/>
                </a:lnTo>
                <a:lnTo>
                  <a:pt x="421068" y="1104899"/>
                </a:lnTo>
                <a:lnTo>
                  <a:pt x="444284" y="1117599"/>
                </a:lnTo>
                <a:close/>
              </a:path>
              <a:path w="5212715" h="1397000">
                <a:moveTo>
                  <a:pt x="4380090" y="1117599"/>
                </a:moveTo>
                <a:lnTo>
                  <a:pt x="4354487" y="1117599"/>
                </a:lnTo>
                <a:lnTo>
                  <a:pt x="4364659" y="1104899"/>
                </a:lnTo>
                <a:lnTo>
                  <a:pt x="4389767" y="1104899"/>
                </a:lnTo>
                <a:lnTo>
                  <a:pt x="4380090" y="1117599"/>
                </a:lnTo>
                <a:close/>
              </a:path>
              <a:path w="5212715" h="1397000">
                <a:moveTo>
                  <a:pt x="542163" y="1130299"/>
                </a:moveTo>
                <a:lnTo>
                  <a:pt x="442302" y="1130299"/>
                </a:lnTo>
                <a:lnTo>
                  <a:pt x="418947" y="1117599"/>
                </a:lnTo>
                <a:lnTo>
                  <a:pt x="516813" y="1117599"/>
                </a:lnTo>
                <a:lnTo>
                  <a:pt x="542163" y="1130299"/>
                </a:lnTo>
                <a:close/>
              </a:path>
              <a:path w="5212715" h="1397000">
                <a:moveTo>
                  <a:pt x="4359833" y="1130299"/>
                </a:moveTo>
                <a:lnTo>
                  <a:pt x="4322470" y="1130299"/>
                </a:lnTo>
                <a:lnTo>
                  <a:pt x="4333544" y="1117599"/>
                </a:lnTo>
                <a:lnTo>
                  <a:pt x="4370120" y="1117599"/>
                </a:lnTo>
                <a:lnTo>
                  <a:pt x="4359833" y="1130299"/>
                </a:lnTo>
                <a:close/>
              </a:path>
              <a:path w="5212715" h="1397000">
                <a:moveTo>
                  <a:pt x="727290" y="1142999"/>
                </a:moveTo>
                <a:lnTo>
                  <a:pt x="541172" y="1142999"/>
                </a:lnTo>
                <a:lnTo>
                  <a:pt x="515696" y="1130299"/>
                </a:lnTo>
                <a:lnTo>
                  <a:pt x="710247" y="1130299"/>
                </a:lnTo>
                <a:lnTo>
                  <a:pt x="727290" y="1142999"/>
                </a:lnTo>
                <a:close/>
              </a:path>
              <a:path w="5212715" h="1397000">
                <a:moveTo>
                  <a:pt x="4327207" y="1142999"/>
                </a:moveTo>
                <a:lnTo>
                  <a:pt x="4287824" y="1142999"/>
                </a:lnTo>
                <a:lnTo>
                  <a:pt x="4299750" y="1130299"/>
                </a:lnTo>
                <a:lnTo>
                  <a:pt x="4338370" y="1130299"/>
                </a:lnTo>
                <a:lnTo>
                  <a:pt x="4327207" y="1142999"/>
                </a:lnTo>
                <a:close/>
              </a:path>
              <a:path w="5212715" h="1397000">
                <a:moveTo>
                  <a:pt x="760183" y="1155699"/>
                </a:moveTo>
                <a:lnTo>
                  <a:pt x="720750" y="1155699"/>
                </a:lnTo>
                <a:lnTo>
                  <a:pt x="705243" y="1142999"/>
                </a:lnTo>
                <a:lnTo>
                  <a:pt x="743178" y="1142999"/>
                </a:lnTo>
                <a:lnTo>
                  <a:pt x="760183" y="1155699"/>
                </a:lnTo>
                <a:close/>
              </a:path>
              <a:path w="5212715" h="1397000">
                <a:moveTo>
                  <a:pt x="4292003" y="1155699"/>
                </a:moveTo>
                <a:lnTo>
                  <a:pt x="4250702" y="1155699"/>
                </a:lnTo>
                <a:lnTo>
                  <a:pt x="4263428" y="1142999"/>
                </a:lnTo>
                <a:lnTo>
                  <a:pt x="4304017" y="1142999"/>
                </a:lnTo>
                <a:lnTo>
                  <a:pt x="4292003" y="1155699"/>
                </a:lnTo>
                <a:close/>
              </a:path>
              <a:path w="5212715" h="1397000">
                <a:moveTo>
                  <a:pt x="815314" y="1181099"/>
                </a:moveTo>
                <a:lnTo>
                  <a:pt x="772236" y="1181099"/>
                </a:lnTo>
                <a:lnTo>
                  <a:pt x="754303" y="1168399"/>
                </a:lnTo>
                <a:lnTo>
                  <a:pt x="737133" y="1155699"/>
                </a:lnTo>
                <a:lnTo>
                  <a:pt x="760031" y="1155699"/>
                </a:lnTo>
                <a:lnTo>
                  <a:pt x="777811" y="1168399"/>
                </a:lnTo>
                <a:lnTo>
                  <a:pt x="796048" y="1168399"/>
                </a:lnTo>
                <a:lnTo>
                  <a:pt x="815314" y="1181099"/>
                </a:lnTo>
                <a:close/>
              </a:path>
              <a:path w="5212715" h="1397000">
                <a:moveTo>
                  <a:pt x="4254373" y="1168399"/>
                </a:moveTo>
                <a:lnTo>
                  <a:pt x="4211256" y="1168399"/>
                </a:lnTo>
                <a:lnTo>
                  <a:pt x="4224731" y="1155699"/>
                </a:lnTo>
                <a:lnTo>
                  <a:pt x="4267174" y="1155699"/>
                </a:lnTo>
                <a:lnTo>
                  <a:pt x="4254373" y="1168399"/>
                </a:lnTo>
                <a:close/>
              </a:path>
              <a:path w="5212715" h="1397000">
                <a:moveTo>
                  <a:pt x="3465309" y="1181099"/>
                </a:moveTo>
                <a:lnTo>
                  <a:pt x="3434003" y="1181099"/>
                </a:lnTo>
                <a:lnTo>
                  <a:pt x="3441357" y="1168399"/>
                </a:lnTo>
                <a:lnTo>
                  <a:pt x="3465309" y="1181099"/>
                </a:lnTo>
                <a:close/>
              </a:path>
              <a:path w="5212715" h="1397000">
                <a:moveTo>
                  <a:pt x="4214456" y="1181099"/>
                </a:moveTo>
                <a:lnTo>
                  <a:pt x="4155312" y="1181099"/>
                </a:lnTo>
                <a:lnTo>
                  <a:pt x="4169714" y="1168399"/>
                </a:lnTo>
                <a:lnTo>
                  <a:pt x="4228007" y="1168399"/>
                </a:lnTo>
                <a:lnTo>
                  <a:pt x="4214456" y="1181099"/>
                </a:lnTo>
                <a:close/>
              </a:path>
              <a:path w="5212715" h="1397000">
                <a:moveTo>
                  <a:pt x="876960" y="1206499"/>
                </a:moveTo>
                <a:lnTo>
                  <a:pt x="830440" y="1206499"/>
                </a:lnTo>
                <a:lnTo>
                  <a:pt x="810323" y="1193799"/>
                </a:lnTo>
                <a:lnTo>
                  <a:pt x="790917" y="1181099"/>
                </a:lnTo>
                <a:lnTo>
                  <a:pt x="815174" y="1181099"/>
                </a:lnTo>
                <a:lnTo>
                  <a:pt x="835164" y="1193799"/>
                </a:lnTo>
                <a:lnTo>
                  <a:pt x="855599" y="1193799"/>
                </a:lnTo>
                <a:lnTo>
                  <a:pt x="876960" y="1206499"/>
                </a:lnTo>
                <a:close/>
              </a:path>
              <a:path w="5212715" h="1397000">
                <a:moveTo>
                  <a:pt x="3443554" y="1193799"/>
                </a:moveTo>
                <a:lnTo>
                  <a:pt x="3423615" y="1193799"/>
                </a:lnTo>
                <a:lnTo>
                  <a:pt x="3429101" y="1181099"/>
                </a:lnTo>
                <a:lnTo>
                  <a:pt x="3442347" y="1181099"/>
                </a:lnTo>
                <a:lnTo>
                  <a:pt x="3447298" y="1184198"/>
                </a:lnTo>
                <a:lnTo>
                  <a:pt x="3443554" y="1193799"/>
                </a:lnTo>
                <a:close/>
              </a:path>
              <a:path w="5212715" h="1397000">
                <a:moveTo>
                  <a:pt x="3447298" y="1184198"/>
                </a:moveTo>
                <a:lnTo>
                  <a:pt x="3442347" y="1181099"/>
                </a:lnTo>
                <a:lnTo>
                  <a:pt x="3448507" y="1181099"/>
                </a:lnTo>
                <a:lnTo>
                  <a:pt x="3447298" y="1184198"/>
                </a:lnTo>
                <a:close/>
              </a:path>
              <a:path w="5212715" h="1397000">
                <a:moveTo>
                  <a:pt x="3528339" y="1193799"/>
                </a:moveTo>
                <a:lnTo>
                  <a:pt x="3462642" y="1193799"/>
                </a:lnTo>
                <a:lnTo>
                  <a:pt x="3447298" y="1184198"/>
                </a:lnTo>
                <a:lnTo>
                  <a:pt x="3448507" y="1181099"/>
                </a:lnTo>
                <a:lnTo>
                  <a:pt x="3506812" y="1181099"/>
                </a:lnTo>
                <a:lnTo>
                  <a:pt x="3528339" y="1193799"/>
                </a:lnTo>
                <a:close/>
              </a:path>
              <a:path w="5212715" h="1397000">
                <a:moveTo>
                  <a:pt x="4157929" y="1193799"/>
                </a:moveTo>
                <a:lnTo>
                  <a:pt x="4095838" y="1193799"/>
                </a:lnTo>
                <a:lnTo>
                  <a:pt x="4111078" y="1181099"/>
                </a:lnTo>
                <a:lnTo>
                  <a:pt x="4172394" y="1181099"/>
                </a:lnTo>
                <a:lnTo>
                  <a:pt x="4157929" y="1193799"/>
                </a:lnTo>
                <a:close/>
              </a:path>
              <a:path w="5212715" h="1397000">
                <a:moveTo>
                  <a:pt x="3426675" y="1206499"/>
                </a:moveTo>
                <a:lnTo>
                  <a:pt x="3412032" y="1206499"/>
                </a:lnTo>
                <a:lnTo>
                  <a:pt x="3418103" y="1193799"/>
                </a:lnTo>
                <a:lnTo>
                  <a:pt x="3432594" y="1193799"/>
                </a:lnTo>
                <a:lnTo>
                  <a:pt x="3426675" y="1206499"/>
                </a:lnTo>
                <a:close/>
              </a:path>
              <a:path w="5212715" h="1397000">
                <a:moveTo>
                  <a:pt x="3641140" y="1206499"/>
                </a:moveTo>
                <a:lnTo>
                  <a:pt x="3548253" y="1206499"/>
                </a:lnTo>
                <a:lnTo>
                  <a:pt x="3526243" y="1193799"/>
                </a:lnTo>
                <a:lnTo>
                  <a:pt x="3617785" y="1193799"/>
                </a:lnTo>
                <a:lnTo>
                  <a:pt x="3641140" y="1206499"/>
                </a:lnTo>
                <a:close/>
              </a:path>
              <a:path w="5212715" h="1397000">
                <a:moveTo>
                  <a:pt x="4082414" y="1206499"/>
                </a:moveTo>
                <a:lnTo>
                  <a:pt x="3984358" y="1206499"/>
                </a:lnTo>
                <a:lnTo>
                  <a:pt x="4000868" y="1193799"/>
                </a:lnTo>
                <a:lnTo>
                  <a:pt x="4097921" y="1193799"/>
                </a:lnTo>
                <a:lnTo>
                  <a:pt x="4082414" y="1206499"/>
                </a:lnTo>
                <a:close/>
              </a:path>
              <a:path w="5212715" h="1397000">
                <a:moveTo>
                  <a:pt x="898880" y="1219199"/>
                </a:moveTo>
                <a:lnTo>
                  <a:pt x="872743" y="1219199"/>
                </a:lnTo>
                <a:lnTo>
                  <a:pt x="851255" y="1206499"/>
                </a:lnTo>
                <a:lnTo>
                  <a:pt x="876846" y="1206499"/>
                </a:lnTo>
                <a:lnTo>
                  <a:pt x="898880" y="1219199"/>
                </a:lnTo>
                <a:close/>
              </a:path>
              <a:path w="5212715" h="1397000">
                <a:moveTo>
                  <a:pt x="3413975" y="1219199"/>
                </a:moveTo>
                <a:lnTo>
                  <a:pt x="3392487" y="1219199"/>
                </a:lnTo>
                <a:lnTo>
                  <a:pt x="3399408" y="1206499"/>
                </a:lnTo>
                <a:lnTo>
                  <a:pt x="3420465" y="1206499"/>
                </a:lnTo>
                <a:lnTo>
                  <a:pt x="3413975" y="1219199"/>
                </a:lnTo>
                <a:close/>
              </a:path>
              <a:path w="5212715" h="1397000">
                <a:moveTo>
                  <a:pt x="3985564" y="1219199"/>
                </a:moveTo>
                <a:lnTo>
                  <a:pt x="3639934" y="1219199"/>
                </a:lnTo>
                <a:lnTo>
                  <a:pt x="3616502" y="1206499"/>
                </a:lnTo>
                <a:lnTo>
                  <a:pt x="4002138" y="1206499"/>
                </a:lnTo>
                <a:lnTo>
                  <a:pt x="3985564" y="1219199"/>
                </a:lnTo>
                <a:close/>
              </a:path>
              <a:path w="5212715" h="1397000">
                <a:moveTo>
                  <a:pt x="992860" y="1244600"/>
                </a:moveTo>
                <a:lnTo>
                  <a:pt x="941095" y="1244600"/>
                </a:lnTo>
                <a:lnTo>
                  <a:pt x="917689" y="1231900"/>
                </a:lnTo>
                <a:lnTo>
                  <a:pt x="894892" y="1219199"/>
                </a:lnTo>
                <a:lnTo>
                  <a:pt x="921334" y="1219199"/>
                </a:lnTo>
                <a:lnTo>
                  <a:pt x="944638" y="1231900"/>
                </a:lnTo>
                <a:lnTo>
                  <a:pt x="968349" y="1231900"/>
                </a:lnTo>
                <a:lnTo>
                  <a:pt x="992860" y="1244600"/>
                </a:lnTo>
                <a:close/>
              </a:path>
              <a:path w="5212715" h="1397000">
                <a:moveTo>
                  <a:pt x="3400145" y="1231900"/>
                </a:moveTo>
                <a:lnTo>
                  <a:pt x="3378034" y="1231900"/>
                </a:lnTo>
                <a:lnTo>
                  <a:pt x="3385515" y="1219199"/>
                </a:lnTo>
                <a:lnTo>
                  <a:pt x="3407194" y="1219199"/>
                </a:lnTo>
                <a:lnTo>
                  <a:pt x="3400145" y="1231900"/>
                </a:lnTo>
                <a:close/>
              </a:path>
              <a:path w="5212715" h="1397000">
                <a:moveTo>
                  <a:pt x="3377349" y="1244600"/>
                </a:moveTo>
                <a:lnTo>
                  <a:pt x="3354324" y="1244600"/>
                </a:lnTo>
                <a:lnTo>
                  <a:pt x="3362604" y="1231900"/>
                </a:lnTo>
                <a:lnTo>
                  <a:pt x="3385210" y="1231900"/>
                </a:lnTo>
                <a:lnTo>
                  <a:pt x="3377349" y="1244600"/>
                </a:lnTo>
                <a:close/>
              </a:path>
              <a:path w="5212715" h="1397000">
                <a:moveTo>
                  <a:pt x="1043393" y="1257300"/>
                </a:moveTo>
                <a:lnTo>
                  <a:pt x="989736" y="1257300"/>
                </a:lnTo>
                <a:lnTo>
                  <a:pt x="965123" y="1244600"/>
                </a:lnTo>
                <a:lnTo>
                  <a:pt x="1017739" y="1244600"/>
                </a:lnTo>
                <a:lnTo>
                  <a:pt x="1043393" y="1257300"/>
                </a:lnTo>
                <a:close/>
              </a:path>
              <a:path w="5212715" h="1397000">
                <a:moveTo>
                  <a:pt x="2008911" y="1257300"/>
                </a:moveTo>
                <a:lnTo>
                  <a:pt x="1964220" y="1257300"/>
                </a:lnTo>
                <a:lnTo>
                  <a:pt x="1992934" y="1244600"/>
                </a:lnTo>
                <a:lnTo>
                  <a:pt x="2008911" y="1257300"/>
                </a:lnTo>
                <a:close/>
              </a:path>
              <a:path w="5212715" h="1397000">
                <a:moveTo>
                  <a:pt x="3360826" y="1257300"/>
                </a:moveTo>
                <a:lnTo>
                  <a:pt x="3337191" y="1257300"/>
                </a:lnTo>
                <a:lnTo>
                  <a:pt x="3345992" y="1244600"/>
                </a:lnTo>
                <a:lnTo>
                  <a:pt x="3369221" y="1244600"/>
                </a:lnTo>
                <a:lnTo>
                  <a:pt x="3360826" y="1257300"/>
                </a:lnTo>
                <a:close/>
              </a:path>
              <a:path w="5212715" h="1397000">
                <a:moveTo>
                  <a:pt x="1123226" y="1270000"/>
                </a:moveTo>
                <a:lnTo>
                  <a:pt x="1040663" y="1270000"/>
                </a:lnTo>
                <a:lnTo>
                  <a:pt x="1014920" y="1257300"/>
                </a:lnTo>
                <a:lnTo>
                  <a:pt x="1096010" y="1257300"/>
                </a:lnTo>
                <a:lnTo>
                  <a:pt x="1123226" y="1270000"/>
                </a:lnTo>
                <a:close/>
              </a:path>
              <a:path w="5212715" h="1397000">
                <a:moveTo>
                  <a:pt x="1966798" y="1270000"/>
                </a:moveTo>
                <a:lnTo>
                  <a:pt x="1909851" y="1270000"/>
                </a:lnTo>
                <a:lnTo>
                  <a:pt x="1937385" y="1257300"/>
                </a:lnTo>
                <a:lnTo>
                  <a:pt x="1989035" y="1257300"/>
                </a:lnTo>
                <a:lnTo>
                  <a:pt x="1990516" y="1258640"/>
                </a:lnTo>
                <a:lnTo>
                  <a:pt x="1966798" y="1270000"/>
                </a:lnTo>
                <a:close/>
              </a:path>
              <a:path w="5212715" h="1397000">
                <a:moveTo>
                  <a:pt x="1990516" y="1258640"/>
                </a:moveTo>
                <a:lnTo>
                  <a:pt x="1989035" y="1257300"/>
                </a:lnTo>
                <a:lnTo>
                  <a:pt x="1993315" y="1257300"/>
                </a:lnTo>
                <a:lnTo>
                  <a:pt x="1990516" y="1258640"/>
                </a:lnTo>
                <a:close/>
              </a:path>
              <a:path w="5212715" h="1397000">
                <a:moveTo>
                  <a:pt x="2053793" y="1282700"/>
                </a:moveTo>
                <a:lnTo>
                  <a:pt x="2017737" y="1282700"/>
                </a:lnTo>
                <a:lnTo>
                  <a:pt x="2003056" y="1270000"/>
                </a:lnTo>
                <a:lnTo>
                  <a:pt x="1990516" y="1258640"/>
                </a:lnTo>
                <a:lnTo>
                  <a:pt x="1993315" y="1257300"/>
                </a:lnTo>
                <a:lnTo>
                  <a:pt x="2008758" y="1257300"/>
                </a:lnTo>
                <a:lnTo>
                  <a:pt x="2023300" y="1270000"/>
                </a:lnTo>
                <a:lnTo>
                  <a:pt x="2038134" y="1270000"/>
                </a:lnTo>
                <a:lnTo>
                  <a:pt x="2053793" y="1282700"/>
                </a:lnTo>
                <a:close/>
              </a:path>
              <a:path w="5212715" h="1397000">
                <a:moveTo>
                  <a:pt x="3334130" y="1270000"/>
                </a:moveTo>
                <a:lnTo>
                  <a:pt x="3309569" y="1270000"/>
                </a:lnTo>
                <a:lnTo>
                  <a:pt x="3319119" y="1257300"/>
                </a:lnTo>
                <a:lnTo>
                  <a:pt x="3343287" y="1257300"/>
                </a:lnTo>
                <a:lnTo>
                  <a:pt x="3334130" y="1270000"/>
                </a:lnTo>
                <a:close/>
              </a:path>
              <a:path w="5212715" h="1397000">
                <a:moveTo>
                  <a:pt x="1207452" y="1282700"/>
                </a:moveTo>
                <a:lnTo>
                  <a:pt x="1121041" y="1282700"/>
                </a:lnTo>
                <a:lnTo>
                  <a:pt x="1093749" y="1270000"/>
                </a:lnTo>
                <a:lnTo>
                  <a:pt x="1178826" y="1270000"/>
                </a:lnTo>
                <a:lnTo>
                  <a:pt x="1207452" y="1282700"/>
                </a:lnTo>
                <a:close/>
              </a:path>
              <a:path w="5212715" h="1397000">
                <a:moveTo>
                  <a:pt x="1912061" y="1282700"/>
                </a:moveTo>
                <a:lnTo>
                  <a:pt x="1824558" y="1282700"/>
                </a:lnTo>
                <a:lnTo>
                  <a:pt x="1853552" y="1270000"/>
                </a:lnTo>
                <a:lnTo>
                  <a:pt x="1939696" y="1270000"/>
                </a:lnTo>
                <a:lnTo>
                  <a:pt x="1912061" y="1282700"/>
                </a:lnTo>
                <a:close/>
              </a:path>
              <a:path w="5212715" h="1397000">
                <a:moveTo>
                  <a:pt x="3315093" y="1282700"/>
                </a:moveTo>
                <a:lnTo>
                  <a:pt x="3279736" y="1282700"/>
                </a:lnTo>
                <a:lnTo>
                  <a:pt x="3290011" y="1270000"/>
                </a:lnTo>
                <a:lnTo>
                  <a:pt x="3324732" y="1270000"/>
                </a:lnTo>
                <a:lnTo>
                  <a:pt x="3315093" y="1282700"/>
                </a:lnTo>
                <a:close/>
              </a:path>
              <a:path w="5212715" h="1397000">
                <a:moveTo>
                  <a:pt x="1325778" y="1295400"/>
                </a:moveTo>
                <a:lnTo>
                  <a:pt x="1205801" y="1295400"/>
                </a:lnTo>
                <a:lnTo>
                  <a:pt x="1177086" y="1282700"/>
                </a:lnTo>
                <a:lnTo>
                  <a:pt x="1295527" y="1282700"/>
                </a:lnTo>
                <a:lnTo>
                  <a:pt x="1325778" y="1295400"/>
                </a:lnTo>
                <a:close/>
              </a:path>
              <a:path w="5212715" h="1397000">
                <a:moveTo>
                  <a:pt x="1826234" y="1295400"/>
                </a:moveTo>
                <a:lnTo>
                  <a:pt x="1704593" y="1295400"/>
                </a:lnTo>
                <a:lnTo>
                  <a:pt x="1735277" y="1282700"/>
                </a:lnTo>
                <a:lnTo>
                  <a:pt x="1855317" y="1282700"/>
                </a:lnTo>
                <a:lnTo>
                  <a:pt x="1826234" y="1295400"/>
                </a:lnTo>
                <a:close/>
              </a:path>
              <a:path w="5212715" h="1397000">
                <a:moveTo>
                  <a:pt x="2086521" y="1295400"/>
                </a:moveTo>
                <a:lnTo>
                  <a:pt x="2048776" y="1295400"/>
                </a:lnTo>
                <a:lnTo>
                  <a:pt x="2032977" y="1282700"/>
                </a:lnTo>
                <a:lnTo>
                  <a:pt x="2069769" y="1282700"/>
                </a:lnTo>
                <a:lnTo>
                  <a:pt x="2086521" y="1295400"/>
                </a:lnTo>
                <a:close/>
              </a:path>
              <a:path w="5212715" h="1397000">
                <a:moveTo>
                  <a:pt x="3284740" y="1295400"/>
                </a:moveTo>
                <a:lnTo>
                  <a:pt x="3247796" y="1295400"/>
                </a:lnTo>
                <a:lnTo>
                  <a:pt x="3258756" y="1282700"/>
                </a:lnTo>
                <a:lnTo>
                  <a:pt x="3295091" y="1282700"/>
                </a:lnTo>
                <a:lnTo>
                  <a:pt x="3284740" y="1295400"/>
                </a:lnTo>
                <a:close/>
              </a:path>
              <a:path w="5212715" h="1397000">
                <a:moveTo>
                  <a:pt x="1705610" y="1308100"/>
                </a:moveTo>
                <a:lnTo>
                  <a:pt x="1324775" y="1308100"/>
                </a:lnTo>
                <a:lnTo>
                  <a:pt x="1294447" y="1295400"/>
                </a:lnTo>
                <a:lnTo>
                  <a:pt x="1736369" y="1295400"/>
                </a:lnTo>
                <a:lnTo>
                  <a:pt x="1705610" y="1308100"/>
                </a:lnTo>
                <a:close/>
              </a:path>
              <a:path w="5212715" h="1397000">
                <a:moveTo>
                  <a:pt x="2121357" y="1308100"/>
                </a:moveTo>
                <a:lnTo>
                  <a:pt x="2081999" y="1308100"/>
                </a:lnTo>
                <a:lnTo>
                  <a:pt x="2065121" y="1295400"/>
                </a:lnTo>
                <a:lnTo>
                  <a:pt x="2103564" y="1295400"/>
                </a:lnTo>
                <a:lnTo>
                  <a:pt x="2121357" y="1308100"/>
                </a:lnTo>
                <a:close/>
              </a:path>
              <a:path w="5212715" h="1397000">
                <a:moveTo>
                  <a:pt x="3252292" y="1308100"/>
                </a:moveTo>
                <a:lnTo>
                  <a:pt x="3202051" y="1308100"/>
                </a:lnTo>
                <a:lnTo>
                  <a:pt x="3225482" y="1295400"/>
                </a:lnTo>
                <a:lnTo>
                  <a:pt x="3263341" y="1295400"/>
                </a:lnTo>
                <a:lnTo>
                  <a:pt x="3252292" y="1308100"/>
                </a:lnTo>
                <a:close/>
              </a:path>
              <a:path w="5212715" h="1397000">
                <a:moveTo>
                  <a:pt x="2158212" y="1320800"/>
                </a:moveTo>
                <a:lnTo>
                  <a:pt x="2117293" y="1320800"/>
                </a:lnTo>
                <a:lnTo>
                  <a:pt x="2099386" y="1308100"/>
                </a:lnTo>
                <a:lnTo>
                  <a:pt x="2139429" y="1308100"/>
                </a:lnTo>
                <a:lnTo>
                  <a:pt x="2158212" y="1320800"/>
                </a:lnTo>
                <a:close/>
              </a:path>
              <a:path w="5212715" h="1397000">
                <a:moveTo>
                  <a:pt x="3181604" y="1333500"/>
                </a:moveTo>
                <a:lnTo>
                  <a:pt x="3127248" y="1333500"/>
                </a:lnTo>
                <a:lnTo>
                  <a:pt x="3153105" y="1320800"/>
                </a:lnTo>
                <a:lnTo>
                  <a:pt x="3177921" y="1320800"/>
                </a:lnTo>
                <a:lnTo>
                  <a:pt x="3202190" y="1308100"/>
                </a:lnTo>
                <a:lnTo>
                  <a:pt x="3229584" y="1308100"/>
                </a:lnTo>
                <a:lnTo>
                  <a:pt x="3206013" y="1320800"/>
                </a:lnTo>
                <a:lnTo>
                  <a:pt x="3181604" y="1333500"/>
                </a:lnTo>
                <a:close/>
              </a:path>
              <a:path w="5212715" h="1397000">
                <a:moveTo>
                  <a:pt x="2217026" y="1333500"/>
                </a:moveTo>
                <a:lnTo>
                  <a:pt x="2154554" y="1333500"/>
                </a:lnTo>
                <a:lnTo>
                  <a:pt x="2135682" y="1320800"/>
                </a:lnTo>
                <a:lnTo>
                  <a:pt x="2196871" y="1320800"/>
                </a:lnTo>
                <a:lnTo>
                  <a:pt x="2217026" y="1333500"/>
                </a:lnTo>
                <a:close/>
              </a:path>
              <a:path w="5212715" h="1397000">
                <a:moveTo>
                  <a:pt x="2258441" y="1346200"/>
                </a:moveTo>
                <a:lnTo>
                  <a:pt x="2213965" y="1346200"/>
                </a:lnTo>
                <a:lnTo>
                  <a:pt x="2193709" y="1333500"/>
                </a:lnTo>
                <a:lnTo>
                  <a:pt x="2237422" y="1333500"/>
                </a:lnTo>
                <a:lnTo>
                  <a:pt x="2258441" y="1346200"/>
                </a:lnTo>
                <a:close/>
              </a:path>
              <a:path w="5212715" h="1397000">
                <a:moveTo>
                  <a:pt x="3130435" y="1346200"/>
                </a:moveTo>
                <a:lnTo>
                  <a:pt x="3073577" y="1346200"/>
                </a:lnTo>
                <a:lnTo>
                  <a:pt x="3100895" y="1333500"/>
                </a:lnTo>
                <a:lnTo>
                  <a:pt x="3156407" y="1333500"/>
                </a:lnTo>
                <a:lnTo>
                  <a:pt x="3130435" y="1346200"/>
                </a:lnTo>
                <a:close/>
              </a:path>
              <a:path w="5212715" h="1397000">
                <a:moveTo>
                  <a:pt x="2323630" y="1358900"/>
                </a:moveTo>
                <a:lnTo>
                  <a:pt x="2255748" y="1358900"/>
                </a:lnTo>
                <a:lnTo>
                  <a:pt x="2234641" y="1346200"/>
                </a:lnTo>
                <a:lnTo>
                  <a:pt x="2301430" y="1346200"/>
                </a:lnTo>
                <a:lnTo>
                  <a:pt x="2323630" y="1358900"/>
                </a:lnTo>
                <a:close/>
              </a:path>
              <a:path w="5212715" h="1397000">
                <a:moveTo>
                  <a:pt x="3076270" y="1358900"/>
                </a:moveTo>
                <a:lnTo>
                  <a:pt x="2987890" y="1358900"/>
                </a:lnTo>
                <a:lnTo>
                  <a:pt x="3017215" y="1346200"/>
                </a:lnTo>
                <a:lnTo>
                  <a:pt x="3103714" y="1346200"/>
                </a:lnTo>
                <a:lnTo>
                  <a:pt x="3076270" y="1358900"/>
                </a:lnTo>
                <a:close/>
              </a:path>
              <a:path w="5212715" h="1397000">
                <a:moveTo>
                  <a:pt x="2415730" y="1371600"/>
                </a:moveTo>
                <a:lnTo>
                  <a:pt x="2321445" y="1371600"/>
                </a:lnTo>
                <a:lnTo>
                  <a:pt x="2299157" y="1358900"/>
                </a:lnTo>
                <a:lnTo>
                  <a:pt x="2392108" y="1358900"/>
                </a:lnTo>
                <a:lnTo>
                  <a:pt x="2415730" y="1371600"/>
                </a:lnTo>
                <a:close/>
              </a:path>
              <a:path w="5212715" h="1397000">
                <a:moveTo>
                  <a:pt x="2989922" y="1371600"/>
                </a:moveTo>
                <a:lnTo>
                  <a:pt x="2927654" y="1371600"/>
                </a:lnTo>
                <a:lnTo>
                  <a:pt x="2958172" y="1358900"/>
                </a:lnTo>
                <a:lnTo>
                  <a:pt x="3019348" y="1358900"/>
                </a:lnTo>
                <a:lnTo>
                  <a:pt x="2989922" y="1371600"/>
                </a:lnTo>
                <a:close/>
              </a:path>
              <a:path w="5212715" h="1397000">
                <a:moveTo>
                  <a:pt x="2563317" y="1384300"/>
                </a:moveTo>
                <a:lnTo>
                  <a:pt x="2414193" y="1384300"/>
                </a:lnTo>
                <a:lnTo>
                  <a:pt x="2390495" y="1371600"/>
                </a:lnTo>
                <a:lnTo>
                  <a:pt x="2537942" y="1371600"/>
                </a:lnTo>
                <a:lnTo>
                  <a:pt x="2563317" y="1384300"/>
                </a:lnTo>
                <a:close/>
              </a:path>
              <a:path w="5212715" h="1397000">
                <a:moveTo>
                  <a:pt x="2929280" y="1384300"/>
                </a:moveTo>
                <a:lnTo>
                  <a:pt x="2784360" y="1384300"/>
                </a:lnTo>
                <a:lnTo>
                  <a:pt x="2800819" y="1371600"/>
                </a:lnTo>
                <a:lnTo>
                  <a:pt x="2959887" y="1371600"/>
                </a:lnTo>
                <a:lnTo>
                  <a:pt x="2929280" y="1384300"/>
                </a:lnTo>
                <a:close/>
              </a:path>
              <a:path w="5212715" h="1397000">
                <a:moveTo>
                  <a:pt x="2785059" y="1397000"/>
                </a:moveTo>
                <a:lnTo>
                  <a:pt x="2562682" y="1397000"/>
                </a:lnTo>
                <a:lnTo>
                  <a:pt x="2537244" y="1384300"/>
                </a:lnTo>
                <a:lnTo>
                  <a:pt x="2801569" y="1384300"/>
                </a:lnTo>
                <a:lnTo>
                  <a:pt x="2785059" y="13970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2367" y="2096147"/>
            <a:ext cx="5091425" cy="12256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930903" y="2290051"/>
            <a:ext cx="3664585" cy="261048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451484" marR="151130">
              <a:lnSpc>
                <a:spcPts val="2880"/>
              </a:lnSpc>
              <a:spcBef>
                <a:spcPts val="60"/>
              </a:spcBef>
            </a:pPr>
            <a:r>
              <a:rPr dirty="0" sz="2400" b="1">
                <a:latin typeface="华文楷体"/>
                <a:cs typeface="华文楷体"/>
              </a:rPr>
              <a:t>左右导体的带电量应</a:t>
            </a:r>
            <a:r>
              <a:rPr dirty="0" sz="2400" spc="-5" b="1">
                <a:latin typeface="华文楷体"/>
                <a:cs typeface="华文楷体"/>
              </a:rPr>
              <a:t>该 </a:t>
            </a:r>
            <a:r>
              <a:rPr dirty="0" sz="2400" b="1">
                <a:latin typeface="华文楷体"/>
                <a:cs typeface="华文楷体"/>
              </a:rPr>
              <a:t>有什么关系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255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导体原来不带电，自由电</a:t>
            </a:r>
            <a:r>
              <a:rPr dirty="0" sz="2400" spc="-5" b="1">
                <a:latin typeface="华文楷体"/>
                <a:cs typeface="华文楷体"/>
              </a:rPr>
              <a:t>子 </a:t>
            </a:r>
            <a:r>
              <a:rPr dirty="0" sz="2400" b="1">
                <a:latin typeface="华文楷体"/>
                <a:cs typeface="华文楷体"/>
              </a:rPr>
              <a:t>重新分布后，一端失电子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一端得电子，左右两端应</a:t>
            </a:r>
            <a:r>
              <a:rPr dirty="0" sz="2400" spc="-5" b="1">
                <a:latin typeface="华文楷体"/>
                <a:cs typeface="华文楷体"/>
              </a:rPr>
              <a:t>该 </a:t>
            </a:r>
            <a:r>
              <a:rPr dirty="0" sz="2400" b="1">
                <a:latin typeface="华文楷体"/>
                <a:cs typeface="华文楷体"/>
              </a:rPr>
              <a:t>感应出等量异种电荷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52116" y="2566416"/>
            <a:ext cx="1150620" cy="1725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94176" y="2357627"/>
            <a:ext cx="4306824" cy="27782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832" y="1940051"/>
            <a:ext cx="5292852" cy="2977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900" y="2513076"/>
            <a:ext cx="2693035" cy="1873250"/>
          </a:xfrm>
          <a:custGeom>
            <a:avLst/>
            <a:gdLst/>
            <a:ahLst/>
            <a:cxnLst/>
            <a:rect l="l" t="t" r="r" b="b"/>
            <a:pathLst>
              <a:path w="2693035" h="1873250">
                <a:moveTo>
                  <a:pt x="2380488" y="1872996"/>
                </a:moveTo>
                <a:lnTo>
                  <a:pt x="312419" y="1872996"/>
                </a:lnTo>
                <a:lnTo>
                  <a:pt x="266410" y="1869526"/>
                </a:lnTo>
                <a:lnTo>
                  <a:pt x="222475" y="1859624"/>
                </a:lnTo>
                <a:lnTo>
                  <a:pt x="181099" y="1843772"/>
                </a:lnTo>
                <a:lnTo>
                  <a:pt x="142762" y="1822453"/>
                </a:lnTo>
                <a:lnTo>
                  <a:pt x="107947" y="1796147"/>
                </a:lnTo>
                <a:lnTo>
                  <a:pt x="77136" y="1765336"/>
                </a:lnTo>
                <a:lnTo>
                  <a:pt x="50810" y="1730503"/>
                </a:lnTo>
                <a:lnTo>
                  <a:pt x="29451" y="1692128"/>
                </a:lnTo>
                <a:lnTo>
                  <a:pt x="13542" y="1650694"/>
                </a:lnTo>
                <a:lnTo>
                  <a:pt x="3564" y="1606683"/>
                </a:lnTo>
                <a:lnTo>
                  <a:pt x="0" y="1560576"/>
                </a:lnTo>
                <a:lnTo>
                  <a:pt x="0" y="312419"/>
                </a:lnTo>
                <a:lnTo>
                  <a:pt x="3564" y="266126"/>
                </a:lnTo>
                <a:lnTo>
                  <a:pt x="13542" y="221965"/>
                </a:lnTo>
                <a:lnTo>
                  <a:pt x="29451" y="180419"/>
                </a:lnTo>
                <a:lnTo>
                  <a:pt x="50810" y="141969"/>
                </a:lnTo>
                <a:lnTo>
                  <a:pt x="77136" y="107097"/>
                </a:lnTo>
                <a:lnTo>
                  <a:pt x="107947" y="76286"/>
                </a:lnTo>
                <a:lnTo>
                  <a:pt x="142762" y="50016"/>
                </a:lnTo>
                <a:lnTo>
                  <a:pt x="181099" y="28771"/>
                </a:lnTo>
                <a:lnTo>
                  <a:pt x="222475" y="13032"/>
                </a:lnTo>
                <a:lnTo>
                  <a:pt x="266410" y="3281"/>
                </a:lnTo>
                <a:lnTo>
                  <a:pt x="312419" y="0"/>
                </a:lnTo>
                <a:lnTo>
                  <a:pt x="2380488" y="0"/>
                </a:lnTo>
                <a:lnTo>
                  <a:pt x="2426733" y="3281"/>
                </a:lnTo>
                <a:lnTo>
                  <a:pt x="2470856" y="13032"/>
                </a:lnTo>
                <a:lnTo>
                  <a:pt x="2512373" y="28771"/>
                </a:lnTo>
                <a:lnTo>
                  <a:pt x="2550803" y="50016"/>
                </a:lnTo>
                <a:lnTo>
                  <a:pt x="2585664" y="76286"/>
                </a:lnTo>
                <a:lnTo>
                  <a:pt x="2616474" y="107097"/>
                </a:lnTo>
                <a:lnTo>
                  <a:pt x="2642753" y="141969"/>
                </a:lnTo>
                <a:lnTo>
                  <a:pt x="2664017" y="180419"/>
                </a:lnTo>
                <a:lnTo>
                  <a:pt x="2679785" y="221965"/>
                </a:lnTo>
                <a:lnTo>
                  <a:pt x="2689576" y="266126"/>
                </a:lnTo>
                <a:lnTo>
                  <a:pt x="2692908" y="312419"/>
                </a:lnTo>
                <a:lnTo>
                  <a:pt x="2692908" y="1560576"/>
                </a:lnTo>
                <a:lnTo>
                  <a:pt x="2689576" y="1606683"/>
                </a:lnTo>
                <a:lnTo>
                  <a:pt x="2679785" y="1650694"/>
                </a:lnTo>
                <a:lnTo>
                  <a:pt x="2664017" y="1692128"/>
                </a:lnTo>
                <a:lnTo>
                  <a:pt x="2642753" y="1730503"/>
                </a:lnTo>
                <a:lnTo>
                  <a:pt x="2616474" y="1765336"/>
                </a:lnTo>
                <a:lnTo>
                  <a:pt x="2585664" y="1796147"/>
                </a:lnTo>
                <a:lnTo>
                  <a:pt x="2550803" y="1822453"/>
                </a:lnTo>
                <a:lnTo>
                  <a:pt x="2512373" y="1843772"/>
                </a:lnTo>
                <a:lnTo>
                  <a:pt x="2470856" y="1859624"/>
                </a:lnTo>
                <a:lnTo>
                  <a:pt x="2426733" y="1869526"/>
                </a:lnTo>
                <a:lnTo>
                  <a:pt x="2380488" y="1872996"/>
                </a:lnTo>
                <a:close/>
              </a:path>
            </a:pathLst>
          </a:custGeom>
          <a:solidFill>
            <a:srgbClr val="5B9BD4">
              <a:alpha val="34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23375" y="2506306"/>
            <a:ext cx="2705100" cy="1879600"/>
          </a:xfrm>
          <a:custGeom>
            <a:avLst/>
            <a:gdLst/>
            <a:ahLst/>
            <a:cxnLst/>
            <a:rect l="l" t="t" r="r" b="b"/>
            <a:pathLst>
              <a:path w="2705100" h="1879600">
                <a:moveTo>
                  <a:pt x="2481186" y="12700"/>
                </a:moveTo>
                <a:lnTo>
                  <a:pt x="223710" y="12700"/>
                </a:lnTo>
                <a:lnTo>
                  <a:pt x="231228" y="0"/>
                </a:lnTo>
                <a:lnTo>
                  <a:pt x="2473667" y="0"/>
                </a:lnTo>
                <a:lnTo>
                  <a:pt x="2481186" y="12700"/>
                </a:lnTo>
                <a:close/>
              </a:path>
              <a:path w="2705100" h="1879600">
                <a:moveTo>
                  <a:pt x="227406" y="25400"/>
                </a:moveTo>
                <a:lnTo>
                  <a:pt x="187337" y="25400"/>
                </a:lnTo>
                <a:lnTo>
                  <a:pt x="194449" y="12700"/>
                </a:lnTo>
                <a:lnTo>
                  <a:pt x="234784" y="12700"/>
                </a:lnTo>
                <a:lnTo>
                  <a:pt x="227406" y="25400"/>
                </a:lnTo>
                <a:close/>
              </a:path>
              <a:path w="2705100" h="1879600">
                <a:moveTo>
                  <a:pt x="2517559" y="25400"/>
                </a:moveTo>
                <a:lnTo>
                  <a:pt x="2477490" y="25400"/>
                </a:lnTo>
                <a:lnTo>
                  <a:pt x="2470124" y="12700"/>
                </a:lnTo>
                <a:lnTo>
                  <a:pt x="2510459" y="12700"/>
                </a:lnTo>
                <a:lnTo>
                  <a:pt x="2517559" y="25400"/>
                </a:lnTo>
                <a:close/>
              </a:path>
              <a:path w="2705100" h="1879600">
                <a:moveTo>
                  <a:pt x="192506" y="38100"/>
                </a:moveTo>
                <a:lnTo>
                  <a:pt x="166598" y="38100"/>
                </a:lnTo>
                <a:lnTo>
                  <a:pt x="173418" y="25400"/>
                </a:lnTo>
                <a:lnTo>
                  <a:pt x="199466" y="25400"/>
                </a:lnTo>
                <a:lnTo>
                  <a:pt x="192506" y="38100"/>
                </a:lnTo>
                <a:close/>
              </a:path>
              <a:path w="2705100" h="1879600">
                <a:moveTo>
                  <a:pt x="2538298" y="38100"/>
                </a:moveTo>
                <a:lnTo>
                  <a:pt x="2512390" y="38100"/>
                </a:lnTo>
                <a:lnTo>
                  <a:pt x="2505430" y="25400"/>
                </a:lnTo>
                <a:lnTo>
                  <a:pt x="2531478" y="25400"/>
                </a:lnTo>
                <a:lnTo>
                  <a:pt x="2538298" y="38100"/>
                </a:lnTo>
                <a:close/>
              </a:path>
              <a:path w="2705100" h="1879600">
                <a:moveTo>
                  <a:pt x="166141" y="50800"/>
                </a:moveTo>
                <a:lnTo>
                  <a:pt x="140335" y="50800"/>
                </a:lnTo>
                <a:lnTo>
                  <a:pt x="146748" y="38100"/>
                </a:lnTo>
                <a:lnTo>
                  <a:pt x="172732" y="38100"/>
                </a:lnTo>
                <a:lnTo>
                  <a:pt x="166141" y="50800"/>
                </a:lnTo>
                <a:close/>
              </a:path>
              <a:path w="2705100" h="1879600">
                <a:moveTo>
                  <a:pt x="2564561" y="50800"/>
                </a:moveTo>
                <a:lnTo>
                  <a:pt x="2538755" y="50800"/>
                </a:lnTo>
                <a:lnTo>
                  <a:pt x="2532176" y="38100"/>
                </a:lnTo>
                <a:lnTo>
                  <a:pt x="2558161" y="38100"/>
                </a:lnTo>
                <a:lnTo>
                  <a:pt x="2564561" y="50800"/>
                </a:lnTo>
                <a:close/>
              </a:path>
              <a:path w="2705100" h="1879600">
                <a:moveTo>
                  <a:pt x="147383" y="63500"/>
                </a:moveTo>
                <a:lnTo>
                  <a:pt x="121767" y="63500"/>
                </a:lnTo>
                <a:lnTo>
                  <a:pt x="127850" y="50800"/>
                </a:lnTo>
                <a:lnTo>
                  <a:pt x="153657" y="50800"/>
                </a:lnTo>
                <a:lnTo>
                  <a:pt x="147383" y="63500"/>
                </a:lnTo>
                <a:close/>
              </a:path>
              <a:path w="2705100" h="1879600">
                <a:moveTo>
                  <a:pt x="2583129" y="63500"/>
                </a:moveTo>
                <a:lnTo>
                  <a:pt x="2557513" y="63500"/>
                </a:lnTo>
                <a:lnTo>
                  <a:pt x="2551239" y="50800"/>
                </a:lnTo>
                <a:lnTo>
                  <a:pt x="2577058" y="50800"/>
                </a:lnTo>
                <a:lnTo>
                  <a:pt x="2583129" y="63500"/>
                </a:lnTo>
                <a:close/>
              </a:path>
              <a:path w="2705100" h="1879600">
                <a:moveTo>
                  <a:pt x="129552" y="76200"/>
                </a:moveTo>
                <a:lnTo>
                  <a:pt x="109969" y="76200"/>
                </a:lnTo>
                <a:lnTo>
                  <a:pt x="115811" y="63500"/>
                </a:lnTo>
                <a:lnTo>
                  <a:pt x="135509" y="63500"/>
                </a:lnTo>
                <a:lnTo>
                  <a:pt x="129552" y="76200"/>
                </a:lnTo>
                <a:close/>
              </a:path>
              <a:path w="2705100" h="1879600">
                <a:moveTo>
                  <a:pt x="2594927" y="76200"/>
                </a:moveTo>
                <a:lnTo>
                  <a:pt x="2575344" y="76200"/>
                </a:lnTo>
                <a:lnTo>
                  <a:pt x="2569387" y="63500"/>
                </a:lnTo>
                <a:lnTo>
                  <a:pt x="2589085" y="63500"/>
                </a:lnTo>
                <a:lnTo>
                  <a:pt x="2594927" y="76200"/>
                </a:lnTo>
                <a:close/>
              </a:path>
              <a:path w="2705100" h="1879600">
                <a:moveTo>
                  <a:pt x="112737" y="88900"/>
                </a:moveTo>
                <a:lnTo>
                  <a:pt x="93192" y="88900"/>
                </a:lnTo>
                <a:lnTo>
                  <a:pt x="98666" y="76200"/>
                </a:lnTo>
                <a:lnTo>
                  <a:pt x="118351" y="76200"/>
                </a:lnTo>
                <a:lnTo>
                  <a:pt x="112737" y="88900"/>
                </a:lnTo>
                <a:close/>
              </a:path>
              <a:path w="2705100" h="1879600">
                <a:moveTo>
                  <a:pt x="2611704" y="88900"/>
                </a:moveTo>
                <a:lnTo>
                  <a:pt x="2592158" y="88900"/>
                </a:lnTo>
                <a:lnTo>
                  <a:pt x="2586545" y="76200"/>
                </a:lnTo>
                <a:lnTo>
                  <a:pt x="2606230" y="76200"/>
                </a:lnTo>
                <a:lnTo>
                  <a:pt x="2611704" y="88900"/>
                </a:lnTo>
                <a:close/>
              </a:path>
              <a:path w="2705100" h="1879600">
                <a:moveTo>
                  <a:pt x="102120" y="101600"/>
                </a:moveTo>
                <a:lnTo>
                  <a:pt x="82651" y="101600"/>
                </a:lnTo>
                <a:lnTo>
                  <a:pt x="87858" y="88900"/>
                </a:lnTo>
                <a:lnTo>
                  <a:pt x="107480" y="88900"/>
                </a:lnTo>
                <a:lnTo>
                  <a:pt x="102120" y="101600"/>
                </a:lnTo>
                <a:close/>
              </a:path>
              <a:path w="2705100" h="1879600">
                <a:moveTo>
                  <a:pt x="2622245" y="101600"/>
                </a:moveTo>
                <a:lnTo>
                  <a:pt x="2602776" y="101600"/>
                </a:lnTo>
                <a:lnTo>
                  <a:pt x="2597416" y="88900"/>
                </a:lnTo>
                <a:lnTo>
                  <a:pt x="2617038" y="88900"/>
                </a:lnTo>
                <a:lnTo>
                  <a:pt x="2622245" y="101600"/>
                </a:lnTo>
                <a:close/>
              </a:path>
              <a:path w="2705100" h="1879600">
                <a:moveTo>
                  <a:pt x="87122" y="114300"/>
                </a:moveTo>
                <a:lnTo>
                  <a:pt x="72643" y="114300"/>
                </a:lnTo>
                <a:lnTo>
                  <a:pt x="77571" y="101600"/>
                </a:lnTo>
                <a:lnTo>
                  <a:pt x="92100" y="101600"/>
                </a:lnTo>
                <a:lnTo>
                  <a:pt x="87122" y="114300"/>
                </a:lnTo>
                <a:close/>
              </a:path>
              <a:path w="2705100" h="1879600">
                <a:moveTo>
                  <a:pt x="2632265" y="114300"/>
                </a:moveTo>
                <a:lnTo>
                  <a:pt x="2617774" y="114300"/>
                </a:lnTo>
                <a:lnTo>
                  <a:pt x="2612796" y="101600"/>
                </a:lnTo>
                <a:lnTo>
                  <a:pt x="2627325" y="101600"/>
                </a:lnTo>
                <a:lnTo>
                  <a:pt x="2632265" y="114300"/>
                </a:lnTo>
                <a:close/>
              </a:path>
              <a:path w="2705100" h="1879600">
                <a:moveTo>
                  <a:pt x="77774" y="127000"/>
                </a:moveTo>
                <a:lnTo>
                  <a:pt x="63182" y="127000"/>
                </a:lnTo>
                <a:lnTo>
                  <a:pt x="67843" y="114300"/>
                </a:lnTo>
                <a:lnTo>
                  <a:pt x="82486" y="114300"/>
                </a:lnTo>
                <a:lnTo>
                  <a:pt x="77774" y="127000"/>
                </a:lnTo>
                <a:close/>
              </a:path>
              <a:path w="2705100" h="1879600">
                <a:moveTo>
                  <a:pt x="2641714" y="127000"/>
                </a:moveTo>
                <a:lnTo>
                  <a:pt x="2627122" y="127000"/>
                </a:lnTo>
                <a:lnTo>
                  <a:pt x="2622410" y="114300"/>
                </a:lnTo>
                <a:lnTo>
                  <a:pt x="2637053" y="114300"/>
                </a:lnTo>
                <a:lnTo>
                  <a:pt x="2641714" y="127000"/>
                </a:lnTo>
                <a:close/>
              </a:path>
              <a:path w="2705100" h="1879600">
                <a:moveTo>
                  <a:pt x="68973" y="139700"/>
                </a:moveTo>
                <a:lnTo>
                  <a:pt x="54305" y="139700"/>
                </a:lnTo>
                <a:lnTo>
                  <a:pt x="58674" y="127000"/>
                </a:lnTo>
                <a:lnTo>
                  <a:pt x="73406" y="127000"/>
                </a:lnTo>
                <a:lnTo>
                  <a:pt x="68973" y="139700"/>
                </a:lnTo>
                <a:close/>
              </a:path>
              <a:path w="2705100" h="1879600">
                <a:moveTo>
                  <a:pt x="2650591" y="139700"/>
                </a:moveTo>
                <a:lnTo>
                  <a:pt x="2635923" y="139700"/>
                </a:lnTo>
                <a:lnTo>
                  <a:pt x="2631503" y="127000"/>
                </a:lnTo>
                <a:lnTo>
                  <a:pt x="2646222" y="127000"/>
                </a:lnTo>
                <a:lnTo>
                  <a:pt x="2650591" y="139700"/>
                </a:lnTo>
                <a:close/>
              </a:path>
              <a:path w="2705100" h="1879600">
                <a:moveTo>
                  <a:pt x="60731" y="152400"/>
                </a:moveTo>
                <a:lnTo>
                  <a:pt x="46012" y="152400"/>
                </a:lnTo>
                <a:lnTo>
                  <a:pt x="50088" y="139700"/>
                </a:lnTo>
                <a:lnTo>
                  <a:pt x="64871" y="139700"/>
                </a:lnTo>
                <a:lnTo>
                  <a:pt x="60731" y="152400"/>
                </a:lnTo>
                <a:close/>
              </a:path>
              <a:path w="2705100" h="1879600">
                <a:moveTo>
                  <a:pt x="2658884" y="152400"/>
                </a:moveTo>
                <a:lnTo>
                  <a:pt x="2644165" y="152400"/>
                </a:lnTo>
                <a:lnTo>
                  <a:pt x="2640025" y="139700"/>
                </a:lnTo>
                <a:lnTo>
                  <a:pt x="2654808" y="139700"/>
                </a:lnTo>
                <a:lnTo>
                  <a:pt x="2658884" y="152400"/>
                </a:lnTo>
                <a:close/>
              </a:path>
              <a:path w="2705100" h="1879600">
                <a:moveTo>
                  <a:pt x="53073" y="165100"/>
                </a:moveTo>
                <a:lnTo>
                  <a:pt x="38354" y="165100"/>
                </a:lnTo>
                <a:lnTo>
                  <a:pt x="42100" y="152400"/>
                </a:lnTo>
                <a:lnTo>
                  <a:pt x="56908" y="152400"/>
                </a:lnTo>
                <a:lnTo>
                  <a:pt x="53073" y="165100"/>
                </a:lnTo>
                <a:close/>
              </a:path>
              <a:path w="2705100" h="1879600">
                <a:moveTo>
                  <a:pt x="2666555" y="165100"/>
                </a:moveTo>
                <a:lnTo>
                  <a:pt x="2651823" y="165100"/>
                </a:lnTo>
                <a:lnTo>
                  <a:pt x="2647988" y="152400"/>
                </a:lnTo>
                <a:lnTo>
                  <a:pt x="2662796" y="152400"/>
                </a:lnTo>
                <a:lnTo>
                  <a:pt x="2666555" y="165100"/>
                </a:lnTo>
                <a:close/>
              </a:path>
              <a:path w="2705100" h="1879600">
                <a:moveTo>
                  <a:pt x="46024" y="177800"/>
                </a:moveTo>
                <a:lnTo>
                  <a:pt x="31318" y="177800"/>
                </a:lnTo>
                <a:lnTo>
                  <a:pt x="34747" y="165100"/>
                </a:lnTo>
                <a:lnTo>
                  <a:pt x="49542" y="165100"/>
                </a:lnTo>
                <a:lnTo>
                  <a:pt x="46024" y="177800"/>
                </a:lnTo>
                <a:close/>
              </a:path>
              <a:path w="2705100" h="1879600">
                <a:moveTo>
                  <a:pt x="2673591" y="177800"/>
                </a:moveTo>
                <a:lnTo>
                  <a:pt x="2658884" y="177800"/>
                </a:lnTo>
                <a:lnTo>
                  <a:pt x="2655354" y="165100"/>
                </a:lnTo>
                <a:lnTo>
                  <a:pt x="2670149" y="165100"/>
                </a:lnTo>
                <a:lnTo>
                  <a:pt x="2673591" y="177800"/>
                </a:lnTo>
                <a:close/>
              </a:path>
              <a:path w="2705100" h="1879600">
                <a:moveTo>
                  <a:pt x="39585" y="190500"/>
                </a:moveTo>
                <a:lnTo>
                  <a:pt x="24930" y="190500"/>
                </a:lnTo>
                <a:lnTo>
                  <a:pt x="28041" y="177800"/>
                </a:lnTo>
                <a:lnTo>
                  <a:pt x="42786" y="177800"/>
                </a:lnTo>
                <a:lnTo>
                  <a:pt x="39585" y="190500"/>
                </a:lnTo>
                <a:close/>
              </a:path>
              <a:path w="2705100" h="1879600">
                <a:moveTo>
                  <a:pt x="2679966" y="190500"/>
                </a:moveTo>
                <a:lnTo>
                  <a:pt x="2665323" y="190500"/>
                </a:lnTo>
                <a:lnTo>
                  <a:pt x="2662110" y="177800"/>
                </a:lnTo>
                <a:lnTo>
                  <a:pt x="2676855" y="177800"/>
                </a:lnTo>
                <a:lnTo>
                  <a:pt x="2679966" y="190500"/>
                </a:lnTo>
                <a:close/>
              </a:path>
              <a:path w="2705100" h="1879600">
                <a:moveTo>
                  <a:pt x="28638" y="215900"/>
                </a:moveTo>
                <a:lnTo>
                  <a:pt x="16637" y="215900"/>
                </a:lnTo>
                <a:lnTo>
                  <a:pt x="19227" y="203200"/>
                </a:lnTo>
                <a:lnTo>
                  <a:pt x="21996" y="190500"/>
                </a:lnTo>
                <a:lnTo>
                  <a:pt x="36664" y="190500"/>
                </a:lnTo>
                <a:lnTo>
                  <a:pt x="33781" y="203200"/>
                </a:lnTo>
                <a:lnTo>
                  <a:pt x="31178" y="203200"/>
                </a:lnTo>
                <a:lnTo>
                  <a:pt x="28638" y="215900"/>
                </a:lnTo>
                <a:close/>
              </a:path>
              <a:path w="2705100" h="1879600">
                <a:moveTo>
                  <a:pt x="2688259" y="215900"/>
                </a:moveTo>
                <a:lnTo>
                  <a:pt x="2676258" y="215900"/>
                </a:lnTo>
                <a:lnTo>
                  <a:pt x="2673718" y="203200"/>
                </a:lnTo>
                <a:lnTo>
                  <a:pt x="2671114" y="203200"/>
                </a:lnTo>
                <a:lnTo>
                  <a:pt x="2668231" y="190500"/>
                </a:lnTo>
                <a:lnTo>
                  <a:pt x="2682900" y="190500"/>
                </a:lnTo>
                <a:lnTo>
                  <a:pt x="2685669" y="203200"/>
                </a:lnTo>
                <a:lnTo>
                  <a:pt x="2688259" y="215900"/>
                </a:lnTo>
                <a:close/>
              </a:path>
              <a:path w="2705100" h="1879600">
                <a:moveTo>
                  <a:pt x="24180" y="228600"/>
                </a:moveTo>
                <a:lnTo>
                  <a:pt x="11988" y="228600"/>
                </a:lnTo>
                <a:lnTo>
                  <a:pt x="14224" y="215900"/>
                </a:lnTo>
                <a:lnTo>
                  <a:pt x="26365" y="215900"/>
                </a:lnTo>
                <a:lnTo>
                  <a:pt x="24180" y="228600"/>
                </a:lnTo>
                <a:close/>
              </a:path>
              <a:path w="2705100" h="1879600">
                <a:moveTo>
                  <a:pt x="2692920" y="228600"/>
                </a:moveTo>
                <a:lnTo>
                  <a:pt x="2680716" y="228600"/>
                </a:lnTo>
                <a:lnTo>
                  <a:pt x="2678531" y="215900"/>
                </a:lnTo>
                <a:lnTo>
                  <a:pt x="2690672" y="215900"/>
                </a:lnTo>
                <a:lnTo>
                  <a:pt x="2692920" y="228600"/>
                </a:lnTo>
                <a:close/>
              </a:path>
              <a:path w="2705100" h="1879600">
                <a:moveTo>
                  <a:pt x="18795" y="254000"/>
                </a:moveTo>
                <a:lnTo>
                  <a:pt x="6375" y="254000"/>
                </a:lnTo>
                <a:lnTo>
                  <a:pt x="8051" y="241300"/>
                </a:lnTo>
                <a:lnTo>
                  <a:pt x="9931" y="228600"/>
                </a:lnTo>
                <a:lnTo>
                  <a:pt x="24218" y="228600"/>
                </a:lnTo>
                <a:lnTo>
                  <a:pt x="22212" y="241300"/>
                </a:lnTo>
                <a:lnTo>
                  <a:pt x="20447" y="241300"/>
                </a:lnTo>
                <a:lnTo>
                  <a:pt x="18795" y="254000"/>
                </a:lnTo>
                <a:close/>
              </a:path>
              <a:path w="2705100" h="1879600">
                <a:moveTo>
                  <a:pt x="2698534" y="254000"/>
                </a:moveTo>
                <a:lnTo>
                  <a:pt x="2686100" y="254000"/>
                </a:lnTo>
                <a:lnTo>
                  <a:pt x="2684449" y="241300"/>
                </a:lnTo>
                <a:lnTo>
                  <a:pt x="2682697" y="241300"/>
                </a:lnTo>
                <a:lnTo>
                  <a:pt x="2680677" y="228600"/>
                </a:lnTo>
                <a:lnTo>
                  <a:pt x="2694965" y="228600"/>
                </a:lnTo>
                <a:lnTo>
                  <a:pt x="2696845" y="241300"/>
                </a:lnTo>
                <a:lnTo>
                  <a:pt x="2698534" y="254000"/>
                </a:lnTo>
                <a:close/>
              </a:path>
              <a:path w="2705100" h="1879600">
                <a:moveTo>
                  <a:pt x="16116" y="266700"/>
                </a:moveTo>
                <a:lnTo>
                  <a:pt x="3568" y="266700"/>
                </a:lnTo>
                <a:lnTo>
                  <a:pt x="4876" y="254000"/>
                </a:lnTo>
                <a:lnTo>
                  <a:pt x="17386" y="254000"/>
                </a:lnTo>
                <a:lnTo>
                  <a:pt x="16116" y="266700"/>
                </a:lnTo>
                <a:close/>
              </a:path>
              <a:path w="2705100" h="1879600">
                <a:moveTo>
                  <a:pt x="2701328" y="266700"/>
                </a:moveTo>
                <a:lnTo>
                  <a:pt x="2688793" y="266700"/>
                </a:lnTo>
                <a:lnTo>
                  <a:pt x="2687510" y="254000"/>
                </a:lnTo>
                <a:lnTo>
                  <a:pt x="2700020" y="254000"/>
                </a:lnTo>
                <a:lnTo>
                  <a:pt x="2701328" y="266700"/>
                </a:lnTo>
                <a:close/>
              </a:path>
              <a:path w="2705100" h="1879600">
                <a:moveTo>
                  <a:pt x="13487" y="292100"/>
                </a:moveTo>
                <a:lnTo>
                  <a:pt x="825" y="292100"/>
                </a:lnTo>
                <a:lnTo>
                  <a:pt x="1549" y="279400"/>
                </a:lnTo>
                <a:lnTo>
                  <a:pt x="2463" y="266700"/>
                </a:lnTo>
                <a:lnTo>
                  <a:pt x="16129" y="266700"/>
                </a:lnTo>
                <a:lnTo>
                  <a:pt x="15049" y="279400"/>
                </a:lnTo>
                <a:lnTo>
                  <a:pt x="14185" y="279400"/>
                </a:lnTo>
                <a:lnTo>
                  <a:pt x="13487" y="292100"/>
                </a:lnTo>
                <a:close/>
              </a:path>
              <a:path w="2705100" h="1879600">
                <a:moveTo>
                  <a:pt x="2704071" y="292100"/>
                </a:moveTo>
                <a:lnTo>
                  <a:pt x="2691409" y="292100"/>
                </a:lnTo>
                <a:lnTo>
                  <a:pt x="2690710" y="279400"/>
                </a:lnTo>
                <a:lnTo>
                  <a:pt x="2689847" y="279400"/>
                </a:lnTo>
                <a:lnTo>
                  <a:pt x="2688767" y="266700"/>
                </a:lnTo>
                <a:lnTo>
                  <a:pt x="2702445" y="266700"/>
                </a:lnTo>
                <a:lnTo>
                  <a:pt x="2703360" y="279400"/>
                </a:lnTo>
                <a:lnTo>
                  <a:pt x="2704071" y="292100"/>
                </a:lnTo>
                <a:close/>
              </a:path>
              <a:path w="2705100" h="1879600">
                <a:moveTo>
                  <a:pt x="12700" y="1574800"/>
                </a:moveTo>
                <a:lnTo>
                  <a:pt x="0" y="1574800"/>
                </a:lnTo>
                <a:lnTo>
                  <a:pt x="0" y="304800"/>
                </a:lnTo>
                <a:lnTo>
                  <a:pt x="317" y="292100"/>
                </a:lnTo>
                <a:lnTo>
                  <a:pt x="13004" y="292100"/>
                </a:lnTo>
                <a:lnTo>
                  <a:pt x="12700" y="304800"/>
                </a:lnTo>
                <a:lnTo>
                  <a:pt x="12700" y="1574800"/>
                </a:lnTo>
                <a:close/>
              </a:path>
              <a:path w="2705100" h="1879600">
                <a:moveTo>
                  <a:pt x="2704896" y="1574800"/>
                </a:moveTo>
                <a:lnTo>
                  <a:pt x="2692196" y="1574800"/>
                </a:lnTo>
                <a:lnTo>
                  <a:pt x="2692196" y="304800"/>
                </a:lnTo>
                <a:lnTo>
                  <a:pt x="2691891" y="292100"/>
                </a:lnTo>
                <a:lnTo>
                  <a:pt x="2704579" y="292100"/>
                </a:lnTo>
                <a:lnTo>
                  <a:pt x="2704896" y="304800"/>
                </a:lnTo>
                <a:lnTo>
                  <a:pt x="2704896" y="1574800"/>
                </a:lnTo>
                <a:close/>
              </a:path>
              <a:path w="2705100" h="1879600">
                <a:moveTo>
                  <a:pt x="13500" y="1587500"/>
                </a:moveTo>
                <a:lnTo>
                  <a:pt x="825" y="1587500"/>
                </a:lnTo>
                <a:lnTo>
                  <a:pt x="317" y="1574800"/>
                </a:lnTo>
                <a:lnTo>
                  <a:pt x="12992" y="1574800"/>
                </a:lnTo>
                <a:lnTo>
                  <a:pt x="13500" y="1587500"/>
                </a:lnTo>
                <a:close/>
              </a:path>
              <a:path w="2705100" h="1879600">
                <a:moveTo>
                  <a:pt x="2704071" y="1587500"/>
                </a:moveTo>
                <a:lnTo>
                  <a:pt x="2691396" y="1587500"/>
                </a:lnTo>
                <a:lnTo>
                  <a:pt x="2691904" y="1574800"/>
                </a:lnTo>
                <a:lnTo>
                  <a:pt x="2704579" y="1574800"/>
                </a:lnTo>
                <a:lnTo>
                  <a:pt x="2704071" y="1587500"/>
                </a:lnTo>
                <a:close/>
              </a:path>
              <a:path w="2705100" h="1879600">
                <a:moveTo>
                  <a:pt x="16129" y="1612900"/>
                </a:moveTo>
                <a:lnTo>
                  <a:pt x="3568" y="1612900"/>
                </a:lnTo>
                <a:lnTo>
                  <a:pt x="2463" y="1600200"/>
                </a:lnTo>
                <a:lnTo>
                  <a:pt x="1549" y="1587500"/>
                </a:lnTo>
                <a:lnTo>
                  <a:pt x="14173" y="1587500"/>
                </a:lnTo>
                <a:lnTo>
                  <a:pt x="15062" y="1600200"/>
                </a:lnTo>
                <a:lnTo>
                  <a:pt x="16129" y="1612900"/>
                </a:lnTo>
                <a:close/>
              </a:path>
              <a:path w="2705100" h="1879600">
                <a:moveTo>
                  <a:pt x="2701328" y="1612900"/>
                </a:moveTo>
                <a:lnTo>
                  <a:pt x="2688767" y="1612900"/>
                </a:lnTo>
                <a:lnTo>
                  <a:pt x="2689847" y="1600200"/>
                </a:lnTo>
                <a:lnTo>
                  <a:pt x="2690723" y="1587500"/>
                </a:lnTo>
                <a:lnTo>
                  <a:pt x="2703360" y="1587500"/>
                </a:lnTo>
                <a:lnTo>
                  <a:pt x="2702445" y="1600200"/>
                </a:lnTo>
                <a:lnTo>
                  <a:pt x="2701328" y="1612900"/>
                </a:lnTo>
                <a:close/>
              </a:path>
              <a:path w="2705100" h="1879600">
                <a:moveTo>
                  <a:pt x="22250" y="1638300"/>
                </a:moveTo>
                <a:lnTo>
                  <a:pt x="8051" y="1638300"/>
                </a:lnTo>
                <a:lnTo>
                  <a:pt x="6375" y="1625600"/>
                </a:lnTo>
                <a:lnTo>
                  <a:pt x="4876" y="1612900"/>
                </a:lnTo>
                <a:lnTo>
                  <a:pt x="17360" y="1612900"/>
                </a:lnTo>
                <a:lnTo>
                  <a:pt x="18834" y="1625600"/>
                </a:lnTo>
                <a:lnTo>
                  <a:pt x="20408" y="1625600"/>
                </a:lnTo>
                <a:lnTo>
                  <a:pt x="22250" y="1638300"/>
                </a:lnTo>
                <a:close/>
              </a:path>
              <a:path w="2705100" h="1879600">
                <a:moveTo>
                  <a:pt x="2696845" y="1638300"/>
                </a:moveTo>
                <a:lnTo>
                  <a:pt x="2682646" y="1638300"/>
                </a:lnTo>
                <a:lnTo>
                  <a:pt x="2684487" y="1625600"/>
                </a:lnTo>
                <a:lnTo>
                  <a:pt x="2686075" y="1625600"/>
                </a:lnTo>
                <a:lnTo>
                  <a:pt x="2687535" y="1612900"/>
                </a:lnTo>
                <a:lnTo>
                  <a:pt x="2700020" y="1612900"/>
                </a:lnTo>
                <a:lnTo>
                  <a:pt x="2698534" y="1625600"/>
                </a:lnTo>
                <a:lnTo>
                  <a:pt x="2696845" y="1638300"/>
                </a:lnTo>
                <a:close/>
              </a:path>
              <a:path w="2705100" h="1879600">
                <a:moveTo>
                  <a:pt x="24218" y="1651000"/>
                </a:moveTo>
                <a:lnTo>
                  <a:pt x="11988" y="1651000"/>
                </a:lnTo>
                <a:lnTo>
                  <a:pt x="9931" y="1638300"/>
                </a:lnTo>
                <a:lnTo>
                  <a:pt x="22212" y="1638300"/>
                </a:lnTo>
                <a:lnTo>
                  <a:pt x="24218" y="1651000"/>
                </a:lnTo>
                <a:close/>
              </a:path>
              <a:path w="2705100" h="1879600">
                <a:moveTo>
                  <a:pt x="26365" y="1651000"/>
                </a:moveTo>
                <a:lnTo>
                  <a:pt x="24218" y="1651000"/>
                </a:lnTo>
                <a:lnTo>
                  <a:pt x="24180" y="1638300"/>
                </a:lnTo>
                <a:lnTo>
                  <a:pt x="26365" y="1651000"/>
                </a:lnTo>
                <a:close/>
              </a:path>
              <a:path w="2705100" h="1879600">
                <a:moveTo>
                  <a:pt x="2680677" y="1651000"/>
                </a:moveTo>
                <a:lnTo>
                  <a:pt x="2678531" y="1651000"/>
                </a:lnTo>
                <a:lnTo>
                  <a:pt x="2680716" y="1638300"/>
                </a:lnTo>
                <a:lnTo>
                  <a:pt x="2680677" y="1651000"/>
                </a:lnTo>
                <a:close/>
              </a:path>
              <a:path w="2705100" h="1879600">
                <a:moveTo>
                  <a:pt x="2692920" y="1651000"/>
                </a:moveTo>
                <a:lnTo>
                  <a:pt x="2680677" y="1651000"/>
                </a:lnTo>
                <a:lnTo>
                  <a:pt x="2682697" y="1638300"/>
                </a:lnTo>
                <a:lnTo>
                  <a:pt x="2694965" y="1638300"/>
                </a:lnTo>
                <a:lnTo>
                  <a:pt x="2692920" y="1651000"/>
                </a:lnTo>
                <a:close/>
              </a:path>
              <a:path w="2705100" h="1879600">
                <a:moveTo>
                  <a:pt x="33845" y="1676400"/>
                </a:moveTo>
                <a:lnTo>
                  <a:pt x="19227" y="1676400"/>
                </a:lnTo>
                <a:lnTo>
                  <a:pt x="16637" y="1663700"/>
                </a:lnTo>
                <a:lnTo>
                  <a:pt x="14224" y="1651000"/>
                </a:lnTo>
                <a:lnTo>
                  <a:pt x="26327" y="1651000"/>
                </a:lnTo>
                <a:lnTo>
                  <a:pt x="28689" y="1663700"/>
                </a:lnTo>
                <a:lnTo>
                  <a:pt x="31127" y="1663700"/>
                </a:lnTo>
                <a:lnTo>
                  <a:pt x="33845" y="1676400"/>
                </a:lnTo>
                <a:close/>
              </a:path>
              <a:path w="2705100" h="1879600">
                <a:moveTo>
                  <a:pt x="2685669" y="1676400"/>
                </a:moveTo>
                <a:lnTo>
                  <a:pt x="2671064" y="1676400"/>
                </a:lnTo>
                <a:lnTo>
                  <a:pt x="2673769" y="1663700"/>
                </a:lnTo>
                <a:lnTo>
                  <a:pt x="2676207" y="1663700"/>
                </a:lnTo>
                <a:lnTo>
                  <a:pt x="2678569" y="1651000"/>
                </a:lnTo>
                <a:lnTo>
                  <a:pt x="2690672" y="1651000"/>
                </a:lnTo>
                <a:lnTo>
                  <a:pt x="2688259" y="1663700"/>
                </a:lnTo>
                <a:lnTo>
                  <a:pt x="2685669" y="1676400"/>
                </a:lnTo>
                <a:close/>
              </a:path>
              <a:path w="2705100" h="1879600">
                <a:moveTo>
                  <a:pt x="39649" y="1689100"/>
                </a:moveTo>
                <a:lnTo>
                  <a:pt x="24930" y="1689100"/>
                </a:lnTo>
                <a:lnTo>
                  <a:pt x="21996" y="1676400"/>
                </a:lnTo>
                <a:lnTo>
                  <a:pt x="36601" y="1676400"/>
                </a:lnTo>
                <a:lnTo>
                  <a:pt x="39649" y="1689100"/>
                </a:lnTo>
                <a:close/>
              </a:path>
              <a:path w="2705100" h="1879600">
                <a:moveTo>
                  <a:pt x="2679966" y="1689100"/>
                </a:moveTo>
                <a:lnTo>
                  <a:pt x="2665260" y="1689100"/>
                </a:lnTo>
                <a:lnTo>
                  <a:pt x="2668295" y="1676400"/>
                </a:lnTo>
                <a:lnTo>
                  <a:pt x="2682900" y="1676400"/>
                </a:lnTo>
                <a:lnTo>
                  <a:pt x="2679966" y="1689100"/>
                </a:lnTo>
                <a:close/>
              </a:path>
              <a:path w="2705100" h="1879600">
                <a:moveTo>
                  <a:pt x="46088" y="1701800"/>
                </a:moveTo>
                <a:lnTo>
                  <a:pt x="31318" y="1701800"/>
                </a:lnTo>
                <a:lnTo>
                  <a:pt x="28041" y="1689100"/>
                </a:lnTo>
                <a:lnTo>
                  <a:pt x="42722" y="1689100"/>
                </a:lnTo>
                <a:lnTo>
                  <a:pt x="46088" y="1701800"/>
                </a:lnTo>
                <a:close/>
              </a:path>
              <a:path w="2705100" h="1879600">
                <a:moveTo>
                  <a:pt x="2673591" y="1701800"/>
                </a:moveTo>
                <a:lnTo>
                  <a:pt x="2658808" y="1701800"/>
                </a:lnTo>
                <a:lnTo>
                  <a:pt x="2662174" y="1689100"/>
                </a:lnTo>
                <a:lnTo>
                  <a:pt x="2676855" y="1689100"/>
                </a:lnTo>
                <a:lnTo>
                  <a:pt x="2673591" y="1701800"/>
                </a:lnTo>
                <a:close/>
              </a:path>
              <a:path w="2705100" h="1879600">
                <a:moveTo>
                  <a:pt x="53149" y="1714500"/>
                </a:moveTo>
                <a:lnTo>
                  <a:pt x="38354" y="1714500"/>
                </a:lnTo>
                <a:lnTo>
                  <a:pt x="34747" y="1701800"/>
                </a:lnTo>
                <a:lnTo>
                  <a:pt x="49466" y="1701800"/>
                </a:lnTo>
                <a:lnTo>
                  <a:pt x="53149" y="1714500"/>
                </a:lnTo>
                <a:close/>
              </a:path>
              <a:path w="2705100" h="1879600">
                <a:moveTo>
                  <a:pt x="2666555" y="1714500"/>
                </a:moveTo>
                <a:lnTo>
                  <a:pt x="2651747" y="1714500"/>
                </a:lnTo>
                <a:lnTo>
                  <a:pt x="2655430" y="1701800"/>
                </a:lnTo>
                <a:lnTo>
                  <a:pt x="2670149" y="1701800"/>
                </a:lnTo>
                <a:lnTo>
                  <a:pt x="2666555" y="1714500"/>
                </a:lnTo>
                <a:close/>
              </a:path>
              <a:path w="2705100" h="1879600">
                <a:moveTo>
                  <a:pt x="60820" y="1727200"/>
                </a:moveTo>
                <a:lnTo>
                  <a:pt x="46012" y="1727200"/>
                </a:lnTo>
                <a:lnTo>
                  <a:pt x="42100" y="1714500"/>
                </a:lnTo>
                <a:lnTo>
                  <a:pt x="56832" y="1714500"/>
                </a:lnTo>
                <a:lnTo>
                  <a:pt x="60820" y="1727200"/>
                </a:lnTo>
                <a:close/>
              </a:path>
              <a:path w="2705100" h="1879600">
                <a:moveTo>
                  <a:pt x="2658884" y="1727200"/>
                </a:moveTo>
                <a:lnTo>
                  <a:pt x="2644076" y="1727200"/>
                </a:lnTo>
                <a:lnTo>
                  <a:pt x="2648064" y="1714500"/>
                </a:lnTo>
                <a:lnTo>
                  <a:pt x="2662796" y="1714500"/>
                </a:lnTo>
                <a:lnTo>
                  <a:pt x="2658884" y="1727200"/>
                </a:lnTo>
                <a:close/>
              </a:path>
              <a:path w="2705100" h="1879600">
                <a:moveTo>
                  <a:pt x="69062" y="1739900"/>
                </a:moveTo>
                <a:lnTo>
                  <a:pt x="54305" y="1739900"/>
                </a:lnTo>
                <a:lnTo>
                  <a:pt x="50088" y="1727200"/>
                </a:lnTo>
                <a:lnTo>
                  <a:pt x="64782" y="1727200"/>
                </a:lnTo>
                <a:lnTo>
                  <a:pt x="69062" y="1739900"/>
                </a:lnTo>
                <a:close/>
              </a:path>
              <a:path w="2705100" h="1879600">
                <a:moveTo>
                  <a:pt x="2650591" y="1739900"/>
                </a:moveTo>
                <a:lnTo>
                  <a:pt x="2635834" y="1739900"/>
                </a:lnTo>
                <a:lnTo>
                  <a:pt x="2640114" y="1727200"/>
                </a:lnTo>
                <a:lnTo>
                  <a:pt x="2654808" y="1727200"/>
                </a:lnTo>
                <a:lnTo>
                  <a:pt x="2650591" y="1739900"/>
                </a:lnTo>
                <a:close/>
              </a:path>
              <a:path w="2705100" h="1879600">
                <a:moveTo>
                  <a:pt x="77876" y="1752600"/>
                </a:moveTo>
                <a:lnTo>
                  <a:pt x="63182" y="1752600"/>
                </a:lnTo>
                <a:lnTo>
                  <a:pt x="58674" y="1739900"/>
                </a:lnTo>
                <a:lnTo>
                  <a:pt x="73304" y="1739900"/>
                </a:lnTo>
                <a:lnTo>
                  <a:pt x="77876" y="1752600"/>
                </a:lnTo>
                <a:close/>
              </a:path>
              <a:path w="2705100" h="1879600">
                <a:moveTo>
                  <a:pt x="2641714" y="1752600"/>
                </a:moveTo>
                <a:lnTo>
                  <a:pt x="2627020" y="1752600"/>
                </a:lnTo>
                <a:lnTo>
                  <a:pt x="2631592" y="1739900"/>
                </a:lnTo>
                <a:lnTo>
                  <a:pt x="2646222" y="1739900"/>
                </a:lnTo>
                <a:lnTo>
                  <a:pt x="2641714" y="1752600"/>
                </a:lnTo>
                <a:close/>
              </a:path>
              <a:path w="2705100" h="1879600">
                <a:moveTo>
                  <a:pt x="87223" y="1765300"/>
                </a:moveTo>
                <a:lnTo>
                  <a:pt x="72643" y="1765300"/>
                </a:lnTo>
                <a:lnTo>
                  <a:pt x="67843" y="1752600"/>
                </a:lnTo>
                <a:lnTo>
                  <a:pt x="82384" y="1752600"/>
                </a:lnTo>
                <a:lnTo>
                  <a:pt x="87223" y="1765300"/>
                </a:lnTo>
                <a:close/>
              </a:path>
              <a:path w="2705100" h="1879600">
                <a:moveTo>
                  <a:pt x="2632265" y="1765300"/>
                </a:moveTo>
                <a:lnTo>
                  <a:pt x="2617673" y="1765300"/>
                </a:lnTo>
                <a:lnTo>
                  <a:pt x="2622511" y="1752600"/>
                </a:lnTo>
                <a:lnTo>
                  <a:pt x="2637053" y="1752600"/>
                </a:lnTo>
                <a:lnTo>
                  <a:pt x="2632265" y="1765300"/>
                </a:lnTo>
                <a:close/>
              </a:path>
              <a:path w="2705100" h="1879600">
                <a:moveTo>
                  <a:pt x="97104" y="1778000"/>
                </a:moveTo>
                <a:lnTo>
                  <a:pt x="82651" y="1778000"/>
                </a:lnTo>
                <a:lnTo>
                  <a:pt x="77571" y="1765300"/>
                </a:lnTo>
                <a:lnTo>
                  <a:pt x="91998" y="1765300"/>
                </a:lnTo>
                <a:lnTo>
                  <a:pt x="97104" y="1778000"/>
                </a:lnTo>
                <a:close/>
              </a:path>
              <a:path w="2705100" h="1879600">
                <a:moveTo>
                  <a:pt x="2622245" y="1778000"/>
                </a:moveTo>
                <a:lnTo>
                  <a:pt x="2607792" y="1778000"/>
                </a:lnTo>
                <a:lnTo>
                  <a:pt x="2612898" y="1765300"/>
                </a:lnTo>
                <a:lnTo>
                  <a:pt x="2627325" y="1765300"/>
                </a:lnTo>
                <a:lnTo>
                  <a:pt x="2622245" y="1778000"/>
                </a:lnTo>
                <a:close/>
              </a:path>
              <a:path w="2705100" h="1879600">
                <a:moveTo>
                  <a:pt x="112852" y="1790700"/>
                </a:moveTo>
                <a:lnTo>
                  <a:pt x="93192" y="1790700"/>
                </a:lnTo>
                <a:lnTo>
                  <a:pt x="87858" y="1778000"/>
                </a:lnTo>
                <a:lnTo>
                  <a:pt x="107365" y="1778000"/>
                </a:lnTo>
                <a:lnTo>
                  <a:pt x="112852" y="1790700"/>
                </a:lnTo>
                <a:close/>
              </a:path>
              <a:path w="2705100" h="1879600">
                <a:moveTo>
                  <a:pt x="2611704" y="1790700"/>
                </a:moveTo>
                <a:lnTo>
                  <a:pt x="2592044" y="1790700"/>
                </a:lnTo>
                <a:lnTo>
                  <a:pt x="2597531" y="1778000"/>
                </a:lnTo>
                <a:lnTo>
                  <a:pt x="2617038" y="1778000"/>
                </a:lnTo>
                <a:lnTo>
                  <a:pt x="2611704" y="1790700"/>
                </a:lnTo>
                <a:close/>
              </a:path>
              <a:path w="2705100" h="1879600">
                <a:moveTo>
                  <a:pt x="129679" y="1803400"/>
                </a:moveTo>
                <a:lnTo>
                  <a:pt x="109969" y="1803400"/>
                </a:lnTo>
                <a:lnTo>
                  <a:pt x="104254" y="1790700"/>
                </a:lnTo>
                <a:lnTo>
                  <a:pt x="123837" y="1790700"/>
                </a:lnTo>
                <a:lnTo>
                  <a:pt x="129679" y="1803400"/>
                </a:lnTo>
                <a:close/>
              </a:path>
              <a:path w="2705100" h="1879600">
                <a:moveTo>
                  <a:pt x="2594927" y="1803400"/>
                </a:moveTo>
                <a:lnTo>
                  <a:pt x="2575217" y="1803400"/>
                </a:lnTo>
                <a:lnTo>
                  <a:pt x="2581059" y="1790700"/>
                </a:lnTo>
                <a:lnTo>
                  <a:pt x="2600642" y="1790700"/>
                </a:lnTo>
                <a:lnTo>
                  <a:pt x="2594927" y="1803400"/>
                </a:lnTo>
                <a:close/>
              </a:path>
              <a:path w="2705100" h="1879600">
                <a:moveTo>
                  <a:pt x="141452" y="1816100"/>
                </a:moveTo>
                <a:lnTo>
                  <a:pt x="121767" y="1816100"/>
                </a:lnTo>
                <a:lnTo>
                  <a:pt x="115811" y="1803400"/>
                </a:lnTo>
                <a:lnTo>
                  <a:pt x="135394" y="1803400"/>
                </a:lnTo>
                <a:lnTo>
                  <a:pt x="141452" y="1816100"/>
                </a:lnTo>
                <a:close/>
              </a:path>
              <a:path w="2705100" h="1879600">
                <a:moveTo>
                  <a:pt x="2583129" y="1816100"/>
                </a:moveTo>
                <a:lnTo>
                  <a:pt x="2563444" y="1816100"/>
                </a:lnTo>
                <a:lnTo>
                  <a:pt x="2569502" y="1803400"/>
                </a:lnTo>
                <a:lnTo>
                  <a:pt x="2589085" y="1803400"/>
                </a:lnTo>
                <a:lnTo>
                  <a:pt x="2583129" y="1816100"/>
                </a:lnTo>
                <a:close/>
              </a:path>
              <a:path w="2705100" h="1879600">
                <a:moveTo>
                  <a:pt x="159918" y="1828800"/>
                </a:moveTo>
                <a:lnTo>
                  <a:pt x="140335" y="1828800"/>
                </a:lnTo>
                <a:lnTo>
                  <a:pt x="134035" y="1816100"/>
                </a:lnTo>
                <a:lnTo>
                  <a:pt x="153530" y="1816100"/>
                </a:lnTo>
                <a:lnTo>
                  <a:pt x="159918" y="1828800"/>
                </a:lnTo>
                <a:close/>
              </a:path>
              <a:path w="2705100" h="1879600">
                <a:moveTo>
                  <a:pt x="166268" y="1828800"/>
                </a:moveTo>
                <a:lnTo>
                  <a:pt x="159918" y="1828800"/>
                </a:lnTo>
                <a:lnTo>
                  <a:pt x="159791" y="1816100"/>
                </a:lnTo>
                <a:lnTo>
                  <a:pt x="166268" y="1828800"/>
                </a:lnTo>
                <a:close/>
              </a:path>
              <a:path w="2705100" h="1879600">
                <a:moveTo>
                  <a:pt x="2544978" y="1828800"/>
                </a:moveTo>
                <a:lnTo>
                  <a:pt x="2538628" y="1828800"/>
                </a:lnTo>
                <a:lnTo>
                  <a:pt x="2545118" y="1816100"/>
                </a:lnTo>
                <a:lnTo>
                  <a:pt x="2544978" y="1828800"/>
                </a:lnTo>
                <a:close/>
              </a:path>
              <a:path w="2705100" h="1879600">
                <a:moveTo>
                  <a:pt x="2564561" y="1828800"/>
                </a:moveTo>
                <a:lnTo>
                  <a:pt x="2544978" y="1828800"/>
                </a:lnTo>
                <a:lnTo>
                  <a:pt x="2551366" y="1816100"/>
                </a:lnTo>
                <a:lnTo>
                  <a:pt x="2570861" y="1816100"/>
                </a:lnTo>
                <a:lnTo>
                  <a:pt x="2564561" y="1828800"/>
                </a:lnTo>
                <a:close/>
              </a:path>
              <a:path w="2705100" h="1879600">
                <a:moveTo>
                  <a:pt x="185915" y="1841500"/>
                </a:moveTo>
                <a:lnTo>
                  <a:pt x="159880" y="1841500"/>
                </a:lnTo>
                <a:lnTo>
                  <a:pt x="153263" y="1828800"/>
                </a:lnTo>
                <a:lnTo>
                  <a:pt x="179133" y="1828800"/>
                </a:lnTo>
                <a:lnTo>
                  <a:pt x="185915" y="1841500"/>
                </a:lnTo>
                <a:close/>
              </a:path>
              <a:path w="2705100" h="1879600">
                <a:moveTo>
                  <a:pt x="2545016" y="1841500"/>
                </a:moveTo>
                <a:lnTo>
                  <a:pt x="2518981" y="1841500"/>
                </a:lnTo>
                <a:lnTo>
                  <a:pt x="2525763" y="1828800"/>
                </a:lnTo>
                <a:lnTo>
                  <a:pt x="2551645" y="1828800"/>
                </a:lnTo>
                <a:lnTo>
                  <a:pt x="2545016" y="1841500"/>
                </a:lnTo>
                <a:close/>
              </a:path>
              <a:path w="2705100" h="1879600">
                <a:moveTo>
                  <a:pt x="213347" y="1854200"/>
                </a:moveTo>
                <a:lnTo>
                  <a:pt x="180327" y="1854200"/>
                </a:lnTo>
                <a:lnTo>
                  <a:pt x="173418" y="1841500"/>
                </a:lnTo>
                <a:lnTo>
                  <a:pt x="206222" y="1841500"/>
                </a:lnTo>
                <a:lnTo>
                  <a:pt x="213347" y="1854200"/>
                </a:lnTo>
                <a:close/>
              </a:path>
              <a:path w="2705100" h="1879600">
                <a:moveTo>
                  <a:pt x="2524569" y="1854200"/>
                </a:moveTo>
                <a:lnTo>
                  <a:pt x="2491549" y="1854200"/>
                </a:lnTo>
                <a:lnTo>
                  <a:pt x="2498674" y="1841500"/>
                </a:lnTo>
                <a:lnTo>
                  <a:pt x="2531478" y="1841500"/>
                </a:lnTo>
                <a:lnTo>
                  <a:pt x="2524569" y="1854200"/>
                </a:lnTo>
                <a:close/>
              </a:path>
              <a:path w="2705100" h="1879600">
                <a:moveTo>
                  <a:pt x="264363" y="1866900"/>
                </a:moveTo>
                <a:lnTo>
                  <a:pt x="216268" y="1866900"/>
                </a:lnTo>
                <a:lnTo>
                  <a:pt x="208914" y="1854200"/>
                </a:lnTo>
                <a:lnTo>
                  <a:pt x="256717" y="1854200"/>
                </a:lnTo>
                <a:lnTo>
                  <a:pt x="264363" y="1866900"/>
                </a:lnTo>
                <a:close/>
              </a:path>
              <a:path w="2705100" h="1879600">
                <a:moveTo>
                  <a:pt x="2488628" y="1866900"/>
                </a:moveTo>
                <a:lnTo>
                  <a:pt x="2440533" y="1866900"/>
                </a:lnTo>
                <a:lnTo>
                  <a:pt x="2448191" y="1854200"/>
                </a:lnTo>
                <a:lnTo>
                  <a:pt x="2495981" y="1854200"/>
                </a:lnTo>
                <a:lnTo>
                  <a:pt x="2488628" y="1866900"/>
                </a:lnTo>
                <a:close/>
              </a:path>
              <a:path w="2705100" h="1879600">
                <a:moveTo>
                  <a:pt x="2442845" y="1879600"/>
                </a:moveTo>
                <a:lnTo>
                  <a:pt x="262051" y="1879600"/>
                </a:lnTo>
                <a:lnTo>
                  <a:pt x="254241" y="1866900"/>
                </a:lnTo>
                <a:lnTo>
                  <a:pt x="2450655" y="1866900"/>
                </a:lnTo>
                <a:lnTo>
                  <a:pt x="2442845" y="18796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79305" y="2672295"/>
            <a:ext cx="20574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9955" algn="l"/>
                <a:tab pos="1739264" algn="l"/>
              </a:tabLst>
            </a:pPr>
            <a:r>
              <a:rPr dirty="0" sz="2400" spc="-5" b="1">
                <a:latin typeface="华文楷体"/>
                <a:cs typeface="华文楷体"/>
              </a:rPr>
              <a:t>摩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接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感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909955" algn="l"/>
                <a:tab pos="1739264" algn="l"/>
              </a:tabLst>
            </a:pPr>
            <a:r>
              <a:rPr dirty="0" sz="2400" spc="-5" b="1">
                <a:latin typeface="华文楷体"/>
                <a:cs typeface="华文楷体"/>
              </a:rPr>
              <a:t>擦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触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应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909955" algn="l"/>
                <a:tab pos="1739264" algn="l"/>
              </a:tabLst>
            </a:pPr>
            <a:r>
              <a:rPr dirty="0" sz="2400" spc="-5" b="1">
                <a:latin typeface="华文楷体"/>
                <a:cs typeface="华文楷体"/>
              </a:rPr>
              <a:t>起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带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起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909955" algn="l"/>
                <a:tab pos="1739264" algn="l"/>
              </a:tabLst>
            </a:pPr>
            <a:r>
              <a:rPr dirty="0" sz="2400" spc="-5" b="1">
                <a:latin typeface="华文楷体"/>
                <a:cs typeface="华文楷体"/>
              </a:rPr>
              <a:t>电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电</a:t>
            </a:r>
            <a:r>
              <a:rPr dirty="0" sz="2400" spc="-5" b="1">
                <a:latin typeface="华文楷体"/>
                <a:cs typeface="华文楷体"/>
              </a:rPr>
              <a:t>	</a:t>
            </a:r>
            <a:r>
              <a:rPr dirty="0" sz="2400" spc="-5" b="1">
                <a:latin typeface="华文楷体"/>
                <a:cs typeface="华文楷体"/>
              </a:rPr>
              <a:t>电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7735" y="3294888"/>
            <a:ext cx="745490" cy="330835"/>
          </a:xfrm>
          <a:custGeom>
            <a:avLst/>
            <a:gdLst/>
            <a:ahLst/>
            <a:cxnLst/>
            <a:rect l="l" t="t" r="r" b="b"/>
            <a:pathLst>
              <a:path w="745489" h="330835">
                <a:moveTo>
                  <a:pt x="580643" y="330708"/>
                </a:moveTo>
                <a:lnTo>
                  <a:pt x="580643" y="248412"/>
                </a:lnTo>
                <a:lnTo>
                  <a:pt x="0" y="248412"/>
                </a:lnTo>
                <a:lnTo>
                  <a:pt x="0" y="82296"/>
                </a:lnTo>
                <a:lnTo>
                  <a:pt x="580643" y="82296"/>
                </a:lnTo>
                <a:lnTo>
                  <a:pt x="580643" y="0"/>
                </a:lnTo>
                <a:lnTo>
                  <a:pt x="745236" y="166115"/>
                </a:lnTo>
                <a:lnTo>
                  <a:pt x="580643" y="3307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01944" y="3279863"/>
            <a:ext cx="760730" cy="361315"/>
          </a:xfrm>
          <a:custGeom>
            <a:avLst/>
            <a:gdLst/>
            <a:ahLst/>
            <a:cxnLst/>
            <a:rect l="l" t="t" r="r" b="b"/>
            <a:pathLst>
              <a:path w="760729" h="361314">
                <a:moveTo>
                  <a:pt x="579970" y="97878"/>
                </a:moveTo>
                <a:lnTo>
                  <a:pt x="579970" y="0"/>
                </a:lnTo>
                <a:lnTo>
                  <a:pt x="595299" y="15328"/>
                </a:lnTo>
                <a:lnTo>
                  <a:pt x="592670" y="15328"/>
                </a:lnTo>
                <a:lnTo>
                  <a:pt x="581825" y="19824"/>
                </a:lnTo>
                <a:lnTo>
                  <a:pt x="592670" y="30670"/>
                </a:lnTo>
                <a:lnTo>
                  <a:pt x="592670" y="91528"/>
                </a:lnTo>
                <a:lnTo>
                  <a:pt x="586320" y="91528"/>
                </a:lnTo>
                <a:lnTo>
                  <a:pt x="579970" y="97878"/>
                </a:lnTo>
                <a:close/>
              </a:path>
              <a:path w="760729" h="361314">
                <a:moveTo>
                  <a:pt x="592670" y="30670"/>
                </a:moveTo>
                <a:lnTo>
                  <a:pt x="581825" y="19824"/>
                </a:lnTo>
                <a:lnTo>
                  <a:pt x="592670" y="15328"/>
                </a:lnTo>
                <a:lnTo>
                  <a:pt x="592670" y="30670"/>
                </a:lnTo>
                <a:close/>
              </a:path>
              <a:path w="760729" h="361314">
                <a:moveTo>
                  <a:pt x="742435" y="180435"/>
                </a:moveTo>
                <a:lnTo>
                  <a:pt x="592670" y="30670"/>
                </a:lnTo>
                <a:lnTo>
                  <a:pt x="592670" y="15328"/>
                </a:lnTo>
                <a:lnTo>
                  <a:pt x="595299" y="15328"/>
                </a:lnTo>
                <a:lnTo>
                  <a:pt x="755916" y="175945"/>
                </a:lnTo>
                <a:lnTo>
                  <a:pt x="746925" y="175945"/>
                </a:lnTo>
                <a:lnTo>
                  <a:pt x="742435" y="180435"/>
                </a:lnTo>
                <a:close/>
              </a:path>
              <a:path w="760729" h="361314">
                <a:moveTo>
                  <a:pt x="579970" y="269328"/>
                </a:moveTo>
                <a:lnTo>
                  <a:pt x="0" y="269328"/>
                </a:lnTo>
                <a:lnTo>
                  <a:pt x="0" y="91528"/>
                </a:lnTo>
                <a:lnTo>
                  <a:pt x="579970" y="91528"/>
                </a:lnTo>
                <a:lnTo>
                  <a:pt x="579970" y="97878"/>
                </a:lnTo>
                <a:lnTo>
                  <a:pt x="12700" y="97878"/>
                </a:lnTo>
                <a:lnTo>
                  <a:pt x="6350" y="104228"/>
                </a:lnTo>
                <a:lnTo>
                  <a:pt x="12700" y="104228"/>
                </a:lnTo>
                <a:lnTo>
                  <a:pt x="12700" y="256628"/>
                </a:lnTo>
                <a:lnTo>
                  <a:pt x="6350" y="256628"/>
                </a:lnTo>
                <a:lnTo>
                  <a:pt x="12700" y="262978"/>
                </a:lnTo>
                <a:lnTo>
                  <a:pt x="579970" y="262978"/>
                </a:lnTo>
                <a:lnTo>
                  <a:pt x="579970" y="269328"/>
                </a:lnTo>
                <a:close/>
              </a:path>
              <a:path w="760729" h="361314">
                <a:moveTo>
                  <a:pt x="592670" y="104228"/>
                </a:moveTo>
                <a:lnTo>
                  <a:pt x="12700" y="104228"/>
                </a:lnTo>
                <a:lnTo>
                  <a:pt x="12700" y="97878"/>
                </a:lnTo>
                <a:lnTo>
                  <a:pt x="579970" y="97878"/>
                </a:lnTo>
                <a:lnTo>
                  <a:pt x="586320" y="91528"/>
                </a:lnTo>
                <a:lnTo>
                  <a:pt x="592670" y="91528"/>
                </a:lnTo>
                <a:lnTo>
                  <a:pt x="592670" y="104228"/>
                </a:lnTo>
                <a:close/>
              </a:path>
              <a:path w="760729" h="361314">
                <a:moveTo>
                  <a:pt x="12700" y="104228"/>
                </a:moveTo>
                <a:lnTo>
                  <a:pt x="6350" y="104228"/>
                </a:lnTo>
                <a:lnTo>
                  <a:pt x="12700" y="97878"/>
                </a:lnTo>
                <a:lnTo>
                  <a:pt x="12700" y="104228"/>
                </a:lnTo>
                <a:close/>
              </a:path>
              <a:path w="760729" h="361314">
                <a:moveTo>
                  <a:pt x="746925" y="184924"/>
                </a:moveTo>
                <a:lnTo>
                  <a:pt x="742441" y="180428"/>
                </a:lnTo>
                <a:lnTo>
                  <a:pt x="746925" y="175945"/>
                </a:lnTo>
                <a:lnTo>
                  <a:pt x="746925" y="184924"/>
                </a:lnTo>
                <a:close/>
              </a:path>
              <a:path w="760729" h="361314">
                <a:moveTo>
                  <a:pt x="755904" y="184924"/>
                </a:moveTo>
                <a:lnTo>
                  <a:pt x="746925" y="184924"/>
                </a:lnTo>
                <a:lnTo>
                  <a:pt x="746925" y="175945"/>
                </a:lnTo>
                <a:lnTo>
                  <a:pt x="755916" y="175945"/>
                </a:lnTo>
                <a:lnTo>
                  <a:pt x="760393" y="180435"/>
                </a:lnTo>
                <a:lnTo>
                  <a:pt x="755904" y="184924"/>
                </a:lnTo>
                <a:close/>
              </a:path>
              <a:path w="760729" h="361314">
                <a:moveTo>
                  <a:pt x="595299" y="345528"/>
                </a:moveTo>
                <a:lnTo>
                  <a:pt x="592670" y="345528"/>
                </a:lnTo>
                <a:lnTo>
                  <a:pt x="592670" y="330199"/>
                </a:lnTo>
                <a:lnTo>
                  <a:pt x="742435" y="180435"/>
                </a:lnTo>
                <a:lnTo>
                  <a:pt x="746925" y="184924"/>
                </a:lnTo>
                <a:lnTo>
                  <a:pt x="755904" y="184924"/>
                </a:lnTo>
                <a:lnTo>
                  <a:pt x="595299" y="345528"/>
                </a:lnTo>
                <a:close/>
              </a:path>
              <a:path w="760729" h="361314">
                <a:moveTo>
                  <a:pt x="12700" y="262978"/>
                </a:moveTo>
                <a:lnTo>
                  <a:pt x="6350" y="256628"/>
                </a:lnTo>
                <a:lnTo>
                  <a:pt x="12700" y="256628"/>
                </a:lnTo>
                <a:lnTo>
                  <a:pt x="12700" y="262978"/>
                </a:lnTo>
                <a:close/>
              </a:path>
              <a:path w="760729" h="361314">
                <a:moveTo>
                  <a:pt x="592670" y="269328"/>
                </a:moveTo>
                <a:lnTo>
                  <a:pt x="586320" y="269328"/>
                </a:lnTo>
                <a:lnTo>
                  <a:pt x="579970" y="262978"/>
                </a:lnTo>
                <a:lnTo>
                  <a:pt x="12700" y="262978"/>
                </a:lnTo>
                <a:lnTo>
                  <a:pt x="12700" y="256628"/>
                </a:lnTo>
                <a:lnTo>
                  <a:pt x="592670" y="256628"/>
                </a:lnTo>
                <a:lnTo>
                  <a:pt x="592670" y="269328"/>
                </a:lnTo>
                <a:close/>
              </a:path>
              <a:path w="760729" h="361314">
                <a:moveTo>
                  <a:pt x="579970" y="360857"/>
                </a:moveTo>
                <a:lnTo>
                  <a:pt x="579970" y="262978"/>
                </a:lnTo>
                <a:lnTo>
                  <a:pt x="586320" y="269328"/>
                </a:lnTo>
                <a:lnTo>
                  <a:pt x="592670" y="269328"/>
                </a:lnTo>
                <a:lnTo>
                  <a:pt x="592670" y="330199"/>
                </a:lnTo>
                <a:lnTo>
                  <a:pt x="581825" y="341045"/>
                </a:lnTo>
                <a:lnTo>
                  <a:pt x="592670" y="345528"/>
                </a:lnTo>
                <a:lnTo>
                  <a:pt x="595299" y="345528"/>
                </a:lnTo>
                <a:lnTo>
                  <a:pt x="579970" y="360857"/>
                </a:lnTo>
                <a:close/>
              </a:path>
              <a:path w="760729" h="361314">
                <a:moveTo>
                  <a:pt x="592670" y="345528"/>
                </a:moveTo>
                <a:lnTo>
                  <a:pt x="581825" y="341045"/>
                </a:lnTo>
                <a:lnTo>
                  <a:pt x="592670" y="330199"/>
                </a:lnTo>
                <a:lnTo>
                  <a:pt x="592670" y="345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22135" y="2496311"/>
            <a:ext cx="2693035" cy="1873250"/>
          </a:xfrm>
          <a:custGeom>
            <a:avLst/>
            <a:gdLst/>
            <a:ahLst/>
            <a:cxnLst/>
            <a:rect l="l" t="t" r="r" b="b"/>
            <a:pathLst>
              <a:path w="2693034" h="1873250">
                <a:moveTo>
                  <a:pt x="2380488" y="1872996"/>
                </a:moveTo>
                <a:lnTo>
                  <a:pt x="312419" y="1872996"/>
                </a:lnTo>
                <a:lnTo>
                  <a:pt x="266366" y="1869484"/>
                </a:lnTo>
                <a:lnTo>
                  <a:pt x="222397" y="1859549"/>
                </a:lnTo>
                <a:lnTo>
                  <a:pt x="180995" y="1843672"/>
                </a:lnTo>
                <a:lnTo>
                  <a:pt x="142642" y="1822335"/>
                </a:lnTo>
                <a:lnTo>
                  <a:pt x="107819" y="1796020"/>
                </a:lnTo>
                <a:lnTo>
                  <a:pt x="77009" y="1765208"/>
                </a:lnTo>
                <a:lnTo>
                  <a:pt x="50692" y="1730383"/>
                </a:lnTo>
                <a:lnTo>
                  <a:pt x="29351" y="1692024"/>
                </a:lnTo>
                <a:lnTo>
                  <a:pt x="13467" y="1650616"/>
                </a:lnTo>
                <a:lnTo>
                  <a:pt x="3523" y="1606639"/>
                </a:lnTo>
                <a:lnTo>
                  <a:pt x="0" y="1560576"/>
                </a:lnTo>
                <a:lnTo>
                  <a:pt x="0" y="310895"/>
                </a:lnTo>
                <a:lnTo>
                  <a:pt x="3523" y="264940"/>
                </a:lnTo>
                <a:lnTo>
                  <a:pt x="13467" y="221057"/>
                </a:lnTo>
                <a:lnTo>
                  <a:pt x="29351" y="179734"/>
                </a:lnTo>
                <a:lnTo>
                  <a:pt x="50692" y="141462"/>
                </a:lnTo>
                <a:lnTo>
                  <a:pt x="77009" y="106727"/>
                </a:lnTo>
                <a:lnTo>
                  <a:pt x="107819" y="76020"/>
                </a:lnTo>
                <a:lnTo>
                  <a:pt x="142642" y="49828"/>
                </a:lnTo>
                <a:lnTo>
                  <a:pt x="180995" y="28642"/>
                </a:lnTo>
                <a:lnTo>
                  <a:pt x="222397" y="12949"/>
                </a:lnTo>
                <a:lnTo>
                  <a:pt x="266366" y="3239"/>
                </a:lnTo>
                <a:lnTo>
                  <a:pt x="312419" y="0"/>
                </a:lnTo>
                <a:lnTo>
                  <a:pt x="2380488" y="0"/>
                </a:lnTo>
                <a:lnTo>
                  <a:pt x="2426692" y="3239"/>
                </a:lnTo>
                <a:lnTo>
                  <a:pt x="2470782" y="12949"/>
                </a:lnTo>
                <a:lnTo>
                  <a:pt x="2512274" y="28642"/>
                </a:lnTo>
                <a:lnTo>
                  <a:pt x="2550688" y="49828"/>
                </a:lnTo>
                <a:lnTo>
                  <a:pt x="2585541" y="76020"/>
                </a:lnTo>
                <a:lnTo>
                  <a:pt x="2616352" y="106727"/>
                </a:lnTo>
                <a:lnTo>
                  <a:pt x="2642638" y="141462"/>
                </a:lnTo>
                <a:lnTo>
                  <a:pt x="2663919" y="179734"/>
                </a:lnTo>
                <a:lnTo>
                  <a:pt x="2679712" y="221057"/>
                </a:lnTo>
                <a:lnTo>
                  <a:pt x="2689535" y="264940"/>
                </a:lnTo>
                <a:lnTo>
                  <a:pt x="2692908" y="310895"/>
                </a:lnTo>
                <a:lnTo>
                  <a:pt x="2692908" y="1560576"/>
                </a:lnTo>
                <a:lnTo>
                  <a:pt x="2689535" y="1606639"/>
                </a:lnTo>
                <a:lnTo>
                  <a:pt x="2679712" y="1650616"/>
                </a:lnTo>
                <a:lnTo>
                  <a:pt x="2663919" y="1692024"/>
                </a:lnTo>
                <a:lnTo>
                  <a:pt x="2642638" y="1730383"/>
                </a:lnTo>
                <a:lnTo>
                  <a:pt x="2616352" y="1765208"/>
                </a:lnTo>
                <a:lnTo>
                  <a:pt x="2585541" y="1796020"/>
                </a:lnTo>
                <a:lnTo>
                  <a:pt x="2550688" y="1822335"/>
                </a:lnTo>
                <a:lnTo>
                  <a:pt x="2512274" y="1843672"/>
                </a:lnTo>
                <a:lnTo>
                  <a:pt x="2470782" y="1859549"/>
                </a:lnTo>
                <a:lnTo>
                  <a:pt x="2426692" y="1869484"/>
                </a:lnTo>
                <a:lnTo>
                  <a:pt x="2380488" y="1872996"/>
                </a:lnTo>
                <a:close/>
              </a:path>
            </a:pathLst>
          </a:custGeom>
          <a:solidFill>
            <a:srgbClr val="5B9BD4">
              <a:alpha val="34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6446" y="2489377"/>
            <a:ext cx="2705100" cy="1879600"/>
          </a:xfrm>
          <a:custGeom>
            <a:avLst/>
            <a:gdLst/>
            <a:ahLst/>
            <a:cxnLst/>
            <a:rect l="l" t="t" r="r" b="b"/>
            <a:pathLst>
              <a:path w="2705100" h="1879600">
                <a:moveTo>
                  <a:pt x="2481186" y="12700"/>
                </a:moveTo>
                <a:lnTo>
                  <a:pt x="223710" y="12700"/>
                </a:lnTo>
                <a:lnTo>
                  <a:pt x="231228" y="0"/>
                </a:lnTo>
                <a:lnTo>
                  <a:pt x="2473667" y="0"/>
                </a:lnTo>
                <a:lnTo>
                  <a:pt x="2481186" y="12700"/>
                </a:lnTo>
                <a:close/>
              </a:path>
              <a:path w="2705100" h="1879600">
                <a:moveTo>
                  <a:pt x="227406" y="25400"/>
                </a:moveTo>
                <a:lnTo>
                  <a:pt x="187337" y="25400"/>
                </a:lnTo>
                <a:lnTo>
                  <a:pt x="194437" y="12700"/>
                </a:lnTo>
                <a:lnTo>
                  <a:pt x="234784" y="12700"/>
                </a:lnTo>
                <a:lnTo>
                  <a:pt x="227406" y="25400"/>
                </a:lnTo>
                <a:close/>
              </a:path>
              <a:path w="2705100" h="1879600">
                <a:moveTo>
                  <a:pt x="2517559" y="25400"/>
                </a:moveTo>
                <a:lnTo>
                  <a:pt x="2477490" y="25400"/>
                </a:lnTo>
                <a:lnTo>
                  <a:pt x="2470111" y="12700"/>
                </a:lnTo>
                <a:lnTo>
                  <a:pt x="2510459" y="12700"/>
                </a:lnTo>
                <a:lnTo>
                  <a:pt x="2517559" y="25400"/>
                </a:lnTo>
                <a:close/>
              </a:path>
              <a:path w="2705100" h="1879600">
                <a:moveTo>
                  <a:pt x="192506" y="38100"/>
                </a:moveTo>
                <a:lnTo>
                  <a:pt x="166598" y="38100"/>
                </a:lnTo>
                <a:lnTo>
                  <a:pt x="173418" y="25400"/>
                </a:lnTo>
                <a:lnTo>
                  <a:pt x="199466" y="25400"/>
                </a:lnTo>
                <a:lnTo>
                  <a:pt x="192506" y="38100"/>
                </a:lnTo>
                <a:close/>
              </a:path>
              <a:path w="2705100" h="1879600">
                <a:moveTo>
                  <a:pt x="2538298" y="38100"/>
                </a:moveTo>
                <a:lnTo>
                  <a:pt x="2512390" y="38100"/>
                </a:lnTo>
                <a:lnTo>
                  <a:pt x="2505430" y="25400"/>
                </a:lnTo>
                <a:lnTo>
                  <a:pt x="2531478" y="25400"/>
                </a:lnTo>
                <a:lnTo>
                  <a:pt x="2538298" y="38100"/>
                </a:lnTo>
                <a:close/>
              </a:path>
              <a:path w="2705100" h="1879600">
                <a:moveTo>
                  <a:pt x="166141" y="50800"/>
                </a:moveTo>
                <a:lnTo>
                  <a:pt x="140335" y="50800"/>
                </a:lnTo>
                <a:lnTo>
                  <a:pt x="146735" y="38100"/>
                </a:lnTo>
                <a:lnTo>
                  <a:pt x="172719" y="38100"/>
                </a:lnTo>
                <a:lnTo>
                  <a:pt x="166141" y="50800"/>
                </a:lnTo>
                <a:close/>
              </a:path>
              <a:path w="2705100" h="1879600">
                <a:moveTo>
                  <a:pt x="2564561" y="50800"/>
                </a:moveTo>
                <a:lnTo>
                  <a:pt x="2538755" y="50800"/>
                </a:lnTo>
                <a:lnTo>
                  <a:pt x="2532176" y="38100"/>
                </a:lnTo>
                <a:lnTo>
                  <a:pt x="2558161" y="38100"/>
                </a:lnTo>
                <a:lnTo>
                  <a:pt x="2564561" y="50800"/>
                </a:lnTo>
                <a:close/>
              </a:path>
              <a:path w="2705100" h="1879600">
                <a:moveTo>
                  <a:pt x="147383" y="63500"/>
                </a:moveTo>
                <a:lnTo>
                  <a:pt x="121767" y="63500"/>
                </a:lnTo>
                <a:lnTo>
                  <a:pt x="127850" y="50800"/>
                </a:lnTo>
                <a:lnTo>
                  <a:pt x="153657" y="50800"/>
                </a:lnTo>
                <a:lnTo>
                  <a:pt x="147383" y="63500"/>
                </a:lnTo>
                <a:close/>
              </a:path>
              <a:path w="2705100" h="1879600">
                <a:moveTo>
                  <a:pt x="2583129" y="63500"/>
                </a:moveTo>
                <a:lnTo>
                  <a:pt x="2557513" y="63500"/>
                </a:lnTo>
                <a:lnTo>
                  <a:pt x="2551239" y="50800"/>
                </a:lnTo>
                <a:lnTo>
                  <a:pt x="2577045" y="50800"/>
                </a:lnTo>
                <a:lnTo>
                  <a:pt x="2583129" y="63500"/>
                </a:lnTo>
                <a:close/>
              </a:path>
              <a:path w="2705100" h="1879600">
                <a:moveTo>
                  <a:pt x="129552" y="76200"/>
                </a:moveTo>
                <a:lnTo>
                  <a:pt x="109969" y="76200"/>
                </a:lnTo>
                <a:lnTo>
                  <a:pt x="115811" y="63500"/>
                </a:lnTo>
                <a:lnTo>
                  <a:pt x="135509" y="63500"/>
                </a:lnTo>
                <a:lnTo>
                  <a:pt x="129552" y="76200"/>
                </a:lnTo>
                <a:close/>
              </a:path>
              <a:path w="2705100" h="1879600">
                <a:moveTo>
                  <a:pt x="2594927" y="76200"/>
                </a:moveTo>
                <a:lnTo>
                  <a:pt x="2575344" y="76200"/>
                </a:lnTo>
                <a:lnTo>
                  <a:pt x="2569387" y="63500"/>
                </a:lnTo>
                <a:lnTo>
                  <a:pt x="2589085" y="63500"/>
                </a:lnTo>
                <a:lnTo>
                  <a:pt x="2594927" y="76200"/>
                </a:lnTo>
                <a:close/>
              </a:path>
              <a:path w="2705100" h="1879600">
                <a:moveTo>
                  <a:pt x="112737" y="88900"/>
                </a:moveTo>
                <a:lnTo>
                  <a:pt x="93192" y="88900"/>
                </a:lnTo>
                <a:lnTo>
                  <a:pt x="98666" y="76200"/>
                </a:lnTo>
                <a:lnTo>
                  <a:pt x="118351" y="76200"/>
                </a:lnTo>
                <a:lnTo>
                  <a:pt x="112737" y="88900"/>
                </a:lnTo>
                <a:close/>
              </a:path>
              <a:path w="2705100" h="1879600">
                <a:moveTo>
                  <a:pt x="2611704" y="88900"/>
                </a:moveTo>
                <a:lnTo>
                  <a:pt x="2592158" y="88900"/>
                </a:lnTo>
                <a:lnTo>
                  <a:pt x="2586545" y="76200"/>
                </a:lnTo>
                <a:lnTo>
                  <a:pt x="2606230" y="76200"/>
                </a:lnTo>
                <a:lnTo>
                  <a:pt x="2611704" y="88900"/>
                </a:lnTo>
                <a:close/>
              </a:path>
              <a:path w="2705100" h="1879600">
                <a:moveTo>
                  <a:pt x="102120" y="101600"/>
                </a:moveTo>
                <a:lnTo>
                  <a:pt x="82651" y="101600"/>
                </a:lnTo>
                <a:lnTo>
                  <a:pt x="87858" y="88900"/>
                </a:lnTo>
                <a:lnTo>
                  <a:pt x="107480" y="88900"/>
                </a:lnTo>
                <a:lnTo>
                  <a:pt x="102120" y="101600"/>
                </a:lnTo>
                <a:close/>
              </a:path>
              <a:path w="2705100" h="1879600">
                <a:moveTo>
                  <a:pt x="2622245" y="101600"/>
                </a:moveTo>
                <a:lnTo>
                  <a:pt x="2602776" y="101600"/>
                </a:lnTo>
                <a:lnTo>
                  <a:pt x="2597416" y="88900"/>
                </a:lnTo>
                <a:lnTo>
                  <a:pt x="2617038" y="88900"/>
                </a:lnTo>
                <a:lnTo>
                  <a:pt x="2622245" y="101600"/>
                </a:lnTo>
                <a:close/>
              </a:path>
              <a:path w="2705100" h="1879600">
                <a:moveTo>
                  <a:pt x="87121" y="114300"/>
                </a:moveTo>
                <a:lnTo>
                  <a:pt x="72643" y="114300"/>
                </a:lnTo>
                <a:lnTo>
                  <a:pt x="77571" y="101600"/>
                </a:lnTo>
                <a:lnTo>
                  <a:pt x="92100" y="101600"/>
                </a:lnTo>
                <a:lnTo>
                  <a:pt x="87121" y="114300"/>
                </a:lnTo>
                <a:close/>
              </a:path>
              <a:path w="2705100" h="1879600">
                <a:moveTo>
                  <a:pt x="2632252" y="114300"/>
                </a:moveTo>
                <a:lnTo>
                  <a:pt x="2617774" y="114300"/>
                </a:lnTo>
                <a:lnTo>
                  <a:pt x="2612796" y="101600"/>
                </a:lnTo>
                <a:lnTo>
                  <a:pt x="2627325" y="101600"/>
                </a:lnTo>
                <a:lnTo>
                  <a:pt x="2632252" y="114300"/>
                </a:lnTo>
                <a:close/>
              </a:path>
              <a:path w="2705100" h="1879600">
                <a:moveTo>
                  <a:pt x="77774" y="127000"/>
                </a:moveTo>
                <a:lnTo>
                  <a:pt x="63182" y="127000"/>
                </a:lnTo>
                <a:lnTo>
                  <a:pt x="67843" y="114300"/>
                </a:lnTo>
                <a:lnTo>
                  <a:pt x="82486" y="114300"/>
                </a:lnTo>
                <a:lnTo>
                  <a:pt x="77774" y="127000"/>
                </a:lnTo>
                <a:close/>
              </a:path>
              <a:path w="2705100" h="1879600">
                <a:moveTo>
                  <a:pt x="2641714" y="127000"/>
                </a:moveTo>
                <a:lnTo>
                  <a:pt x="2627121" y="127000"/>
                </a:lnTo>
                <a:lnTo>
                  <a:pt x="2622410" y="114300"/>
                </a:lnTo>
                <a:lnTo>
                  <a:pt x="2637053" y="114300"/>
                </a:lnTo>
                <a:lnTo>
                  <a:pt x="2641714" y="127000"/>
                </a:lnTo>
                <a:close/>
              </a:path>
              <a:path w="2705100" h="1879600">
                <a:moveTo>
                  <a:pt x="68973" y="139700"/>
                </a:moveTo>
                <a:lnTo>
                  <a:pt x="54305" y="139700"/>
                </a:lnTo>
                <a:lnTo>
                  <a:pt x="58673" y="127000"/>
                </a:lnTo>
                <a:lnTo>
                  <a:pt x="73393" y="127000"/>
                </a:lnTo>
                <a:lnTo>
                  <a:pt x="68973" y="139700"/>
                </a:lnTo>
                <a:close/>
              </a:path>
              <a:path w="2705100" h="1879600">
                <a:moveTo>
                  <a:pt x="2650591" y="139700"/>
                </a:moveTo>
                <a:lnTo>
                  <a:pt x="2635923" y="139700"/>
                </a:lnTo>
                <a:lnTo>
                  <a:pt x="2631503" y="127000"/>
                </a:lnTo>
                <a:lnTo>
                  <a:pt x="2646222" y="127000"/>
                </a:lnTo>
                <a:lnTo>
                  <a:pt x="2650591" y="139700"/>
                </a:lnTo>
                <a:close/>
              </a:path>
              <a:path w="2705100" h="1879600">
                <a:moveTo>
                  <a:pt x="60731" y="152400"/>
                </a:moveTo>
                <a:lnTo>
                  <a:pt x="46012" y="152400"/>
                </a:lnTo>
                <a:lnTo>
                  <a:pt x="50088" y="139700"/>
                </a:lnTo>
                <a:lnTo>
                  <a:pt x="64871" y="139700"/>
                </a:lnTo>
                <a:lnTo>
                  <a:pt x="60731" y="152400"/>
                </a:lnTo>
                <a:close/>
              </a:path>
              <a:path w="2705100" h="1879600">
                <a:moveTo>
                  <a:pt x="2658884" y="152400"/>
                </a:moveTo>
                <a:lnTo>
                  <a:pt x="2644165" y="152400"/>
                </a:lnTo>
                <a:lnTo>
                  <a:pt x="2640025" y="139700"/>
                </a:lnTo>
                <a:lnTo>
                  <a:pt x="2654808" y="139700"/>
                </a:lnTo>
                <a:lnTo>
                  <a:pt x="2658884" y="152400"/>
                </a:lnTo>
                <a:close/>
              </a:path>
              <a:path w="2705100" h="1879600">
                <a:moveTo>
                  <a:pt x="53073" y="165100"/>
                </a:moveTo>
                <a:lnTo>
                  <a:pt x="38341" y="165100"/>
                </a:lnTo>
                <a:lnTo>
                  <a:pt x="42100" y="152400"/>
                </a:lnTo>
                <a:lnTo>
                  <a:pt x="56908" y="152400"/>
                </a:lnTo>
                <a:lnTo>
                  <a:pt x="53073" y="165100"/>
                </a:lnTo>
                <a:close/>
              </a:path>
              <a:path w="2705100" h="1879600">
                <a:moveTo>
                  <a:pt x="2666555" y="165100"/>
                </a:moveTo>
                <a:lnTo>
                  <a:pt x="2651823" y="165100"/>
                </a:lnTo>
                <a:lnTo>
                  <a:pt x="2647988" y="152400"/>
                </a:lnTo>
                <a:lnTo>
                  <a:pt x="2662796" y="152400"/>
                </a:lnTo>
                <a:lnTo>
                  <a:pt x="2666555" y="165100"/>
                </a:lnTo>
                <a:close/>
              </a:path>
              <a:path w="2705100" h="1879600">
                <a:moveTo>
                  <a:pt x="46012" y="177800"/>
                </a:moveTo>
                <a:lnTo>
                  <a:pt x="31318" y="177800"/>
                </a:lnTo>
                <a:lnTo>
                  <a:pt x="34747" y="165100"/>
                </a:lnTo>
                <a:lnTo>
                  <a:pt x="49542" y="165100"/>
                </a:lnTo>
                <a:lnTo>
                  <a:pt x="46012" y="177800"/>
                </a:lnTo>
                <a:close/>
              </a:path>
              <a:path w="2705100" h="1879600">
                <a:moveTo>
                  <a:pt x="2673578" y="177800"/>
                </a:moveTo>
                <a:lnTo>
                  <a:pt x="2658884" y="177800"/>
                </a:lnTo>
                <a:lnTo>
                  <a:pt x="2655354" y="165100"/>
                </a:lnTo>
                <a:lnTo>
                  <a:pt x="2670149" y="165100"/>
                </a:lnTo>
                <a:lnTo>
                  <a:pt x="2673578" y="177800"/>
                </a:lnTo>
                <a:close/>
              </a:path>
              <a:path w="2705100" h="1879600">
                <a:moveTo>
                  <a:pt x="39585" y="190500"/>
                </a:moveTo>
                <a:lnTo>
                  <a:pt x="24930" y="190500"/>
                </a:lnTo>
                <a:lnTo>
                  <a:pt x="28041" y="177800"/>
                </a:lnTo>
                <a:lnTo>
                  <a:pt x="42786" y="177800"/>
                </a:lnTo>
                <a:lnTo>
                  <a:pt x="39585" y="190500"/>
                </a:lnTo>
                <a:close/>
              </a:path>
              <a:path w="2705100" h="1879600">
                <a:moveTo>
                  <a:pt x="2679966" y="190500"/>
                </a:moveTo>
                <a:lnTo>
                  <a:pt x="2665310" y="190500"/>
                </a:lnTo>
                <a:lnTo>
                  <a:pt x="2662110" y="177800"/>
                </a:lnTo>
                <a:lnTo>
                  <a:pt x="2676855" y="177800"/>
                </a:lnTo>
                <a:lnTo>
                  <a:pt x="2679966" y="190500"/>
                </a:lnTo>
                <a:close/>
              </a:path>
              <a:path w="2705100" h="1879600">
                <a:moveTo>
                  <a:pt x="28638" y="215900"/>
                </a:moveTo>
                <a:lnTo>
                  <a:pt x="16636" y="215900"/>
                </a:lnTo>
                <a:lnTo>
                  <a:pt x="19227" y="203200"/>
                </a:lnTo>
                <a:lnTo>
                  <a:pt x="21996" y="190500"/>
                </a:lnTo>
                <a:lnTo>
                  <a:pt x="36664" y="190500"/>
                </a:lnTo>
                <a:lnTo>
                  <a:pt x="33781" y="203200"/>
                </a:lnTo>
                <a:lnTo>
                  <a:pt x="31178" y="203200"/>
                </a:lnTo>
                <a:lnTo>
                  <a:pt x="28638" y="215900"/>
                </a:lnTo>
                <a:close/>
              </a:path>
              <a:path w="2705100" h="1879600">
                <a:moveTo>
                  <a:pt x="2688259" y="215900"/>
                </a:moveTo>
                <a:lnTo>
                  <a:pt x="2676258" y="215900"/>
                </a:lnTo>
                <a:lnTo>
                  <a:pt x="2673718" y="203200"/>
                </a:lnTo>
                <a:lnTo>
                  <a:pt x="2671114" y="203200"/>
                </a:lnTo>
                <a:lnTo>
                  <a:pt x="2668231" y="190500"/>
                </a:lnTo>
                <a:lnTo>
                  <a:pt x="2682900" y="190500"/>
                </a:lnTo>
                <a:lnTo>
                  <a:pt x="2685668" y="203200"/>
                </a:lnTo>
                <a:lnTo>
                  <a:pt x="2688259" y="215900"/>
                </a:lnTo>
                <a:close/>
              </a:path>
              <a:path w="2705100" h="1879600">
                <a:moveTo>
                  <a:pt x="24180" y="228600"/>
                </a:moveTo>
                <a:lnTo>
                  <a:pt x="11988" y="228600"/>
                </a:lnTo>
                <a:lnTo>
                  <a:pt x="14223" y="215900"/>
                </a:lnTo>
                <a:lnTo>
                  <a:pt x="26365" y="215900"/>
                </a:lnTo>
                <a:lnTo>
                  <a:pt x="24180" y="228600"/>
                </a:lnTo>
                <a:close/>
              </a:path>
              <a:path w="2705100" h="1879600">
                <a:moveTo>
                  <a:pt x="2692908" y="228600"/>
                </a:moveTo>
                <a:lnTo>
                  <a:pt x="2680716" y="228600"/>
                </a:lnTo>
                <a:lnTo>
                  <a:pt x="2678531" y="215900"/>
                </a:lnTo>
                <a:lnTo>
                  <a:pt x="2690672" y="215900"/>
                </a:lnTo>
                <a:lnTo>
                  <a:pt x="2692908" y="228600"/>
                </a:lnTo>
                <a:close/>
              </a:path>
              <a:path w="2705100" h="1879600">
                <a:moveTo>
                  <a:pt x="18795" y="254000"/>
                </a:moveTo>
                <a:lnTo>
                  <a:pt x="6375" y="254000"/>
                </a:lnTo>
                <a:lnTo>
                  <a:pt x="8051" y="241300"/>
                </a:lnTo>
                <a:lnTo>
                  <a:pt x="9931" y="228600"/>
                </a:lnTo>
                <a:lnTo>
                  <a:pt x="24218" y="228600"/>
                </a:lnTo>
                <a:lnTo>
                  <a:pt x="22212" y="241300"/>
                </a:lnTo>
                <a:lnTo>
                  <a:pt x="20446" y="241300"/>
                </a:lnTo>
                <a:lnTo>
                  <a:pt x="18795" y="254000"/>
                </a:lnTo>
                <a:close/>
              </a:path>
              <a:path w="2705100" h="1879600">
                <a:moveTo>
                  <a:pt x="2698521" y="254000"/>
                </a:moveTo>
                <a:lnTo>
                  <a:pt x="2686100" y="254000"/>
                </a:lnTo>
                <a:lnTo>
                  <a:pt x="2684449" y="241300"/>
                </a:lnTo>
                <a:lnTo>
                  <a:pt x="2682684" y="241300"/>
                </a:lnTo>
                <a:lnTo>
                  <a:pt x="2680677" y="228600"/>
                </a:lnTo>
                <a:lnTo>
                  <a:pt x="2694965" y="228600"/>
                </a:lnTo>
                <a:lnTo>
                  <a:pt x="2696844" y="241300"/>
                </a:lnTo>
                <a:lnTo>
                  <a:pt x="2698521" y="254000"/>
                </a:lnTo>
                <a:close/>
              </a:path>
              <a:path w="2705100" h="1879600">
                <a:moveTo>
                  <a:pt x="16116" y="266700"/>
                </a:moveTo>
                <a:lnTo>
                  <a:pt x="3568" y="266700"/>
                </a:lnTo>
                <a:lnTo>
                  <a:pt x="4876" y="254000"/>
                </a:lnTo>
                <a:lnTo>
                  <a:pt x="17386" y="254000"/>
                </a:lnTo>
                <a:lnTo>
                  <a:pt x="16116" y="266700"/>
                </a:lnTo>
                <a:close/>
              </a:path>
              <a:path w="2705100" h="1879600">
                <a:moveTo>
                  <a:pt x="2701328" y="266700"/>
                </a:moveTo>
                <a:lnTo>
                  <a:pt x="2688793" y="266700"/>
                </a:lnTo>
                <a:lnTo>
                  <a:pt x="2687510" y="254000"/>
                </a:lnTo>
                <a:lnTo>
                  <a:pt x="2700019" y="254000"/>
                </a:lnTo>
                <a:lnTo>
                  <a:pt x="2701328" y="266700"/>
                </a:lnTo>
                <a:close/>
              </a:path>
              <a:path w="2705100" h="1879600">
                <a:moveTo>
                  <a:pt x="13487" y="292100"/>
                </a:moveTo>
                <a:lnTo>
                  <a:pt x="825" y="292100"/>
                </a:lnTo>
                <a:lnTo>
                  <a:pt x="1536" y="279400"/>
                </a:lnTo>
                <a:lnTo>
                  <a:pt x="2451" y="266700"/>
                </a:lnTo>
                <a:lnTo>
                  <a:pt x="16128" y="266700"/>
                </a:lnTo>
                <a:lnTo>
                  <a:pt x="15049" y="279400"/>
                </a:lnTo>
                <a:lnTo>
                  <a:pt x="14185" y="279400"/>
                </a:lnTo>
                <a:lnTo>
                  <a:pt x="13487" y="292100"/>
                </a:lnTo>
                <a:close/>
              </a:path>
              <a:path w="2705100" h="1879600">
                <a:moveTo>
                  <a:pt x="2704071" y="292100"/>
                </a:moveTo>
                <a:lnTo>
                  <a:pt x="2691409" y="292100"/>
                </a:lnTo>
                <a:lnTo>
                  <a:pt x="2690710" y="279400"/>
                </a:lnTo>
                <a:lnTo>
                  <a:pt x="2689847" y="279400"/>
                </a:lnTo>
                <a:lnTo>
                  <a:pt x="2688767" y="266700"/>
                </a:lnTo>
                <a:lnTo>
                  <a:pt x="2702445" y="266700"/>
                </a:lnTo>
                <a:lnTo>
                  <a:pt x="2703360" y="279400"/>
                </a:lnTo>
                <a:lnTo>
                  <a:pt x="2704071" y="292100"/>
                </a:lnTo>
                <a:close/>
              </a:path>
              <a:path w="2705100" h="1879600">
                <a:moveTo>
                  <a:pt x="12700" y="1574800"/>
                </a:moveTo>
                <a:lnTo>
                  <a:pt x="0" y="1574800"/>
                </a:lnTo>
                <a:lnTo>
                  <a:pt x="0" y="304800"/>
                </a:lnTo>
                <a:lnTo>
                  <a:pt x="317" y="292100"/>
                </a:lnTo>
                <a:lnTo>
                  <a:pt x="13004" y="292100"/>
                </a:lnTo>
                <a:lnTo>
                  <a:pt x="12700" y="304800"/>
                </a:lnTo>
                <a:lnTo>
                  <a:pt x="12700" y="1574800"/>
                </a:lnTo>
                <a:close/>
              </a:path>
              <a:path w="2705100" h="1879600">
                <a:moveTo>
                  <a:pt x="2704896" y="1574800"/>
                </a:moveTo>
                <a:lnTo>
                  <a:pt x="2692196" y="1574800"/>
                </a:lnTo>
                <a:lnTo>
                  <a:pt x="2692196" y="304800"/>
                </a:lnTo>
                <a:lnTo>
                  <a:pt x="2691891" y="292100"/>
                </a:lnTo>
                <a:lnTo>
                  <a:pt x="2704579" y="292100"/>
                </a:lnTo>
                <a:lnTo>
                  <a:pt x="2704896" y="304800"/>
                </a:lnTo>
                <a:lnTo>
                  <a:pt x="2704896" y="1574800"/>
                </a:lnTo>
                <a:close/>
              </a:path>
              <a:path w="2705100" h="1879600">
                <a:moveTo>
                  <a:pt x="13500" y="1587500"/>
                </a:moveTo>
                <a:lnTo>
                  <a:pt x="825" y="1587500"/>
                </a:lnTo>
                <a:lnTo>
                  <a:pt x="317" y="1574800"/>
                </a:lnTo>
                <a:lnTo>
                  <a:pt x="12992" y="1574800"/>
                </a:lnTo>
                <a:lnTo>
                  <a:pt x="13500" y="1587500"/>
                </a:lnTo>
                <a:close/>
              </a:path>
              <a:path w="2705100" h="1879600">
                <a:moveTo>
                  <a:pt x="2704071" y="1587500"/>
                </a:moveTo>
                <a:lnTo>
                  <a:pt x="2691396" y="1587500"/>
                </a:lnTo>
                <a:lnTo>
                  <a:pt x="2691904" y="1574800"/>
                </a:lnTo>
                <a:lnTo>
                  <a:pt x="2704579" y="1574800"/>
                </a:lnTo>
                <a:lnTo>
                  <a:pt x="2704071" y="1587500"/>
                </a:lnTo>
                <a:close/>
              </a:path>
              <a:path w="2705100" h="1879600">
                <a:moveTo>
                  <a:pt x="16128" y="1612900"/>
                </a:moveTo>
                <a:lnTo>
                  <a:pt x="3568" y="1612900"/>
                </a:lnTo>
                <a:lnTo>
                  <a:pt x="2451" y="1600200"/>
                </a:lnTo>
                <a:lnTo>
                  <a:pt x="1536" y="1587500"/>
                </a:lnTo>
                <a:lnTo>
                  <a:pt x="14173" y="1587500"/>
                </a:lnTo>
                <a:lnTo>
                  <a:pt x="15062" y="1600200"/>
                </a:lnTo>
                <a:lnTo>
                  <a:pt x="16128" y="1612900"/>
                </a:lnTo>
                <a:close/>
              </a:path>
              <a:path w="2705100" h="1879600">
                <a:moveTo>
                  <a:pt x="2701328" y="1612900"/>
                </a:moveTo>
                <a:lnTo>
                  <a:pt x="2688767" y="1612900"/>
                </a:lnTo>
                <a:lnTo>
                  <a:pt x="2689847" y="1600200"/>
                </a:lnTo>
                <a:lnTo>
                  <a:pt x="2690723" y="1587500"/>
                </a:lnTo>
                <a:lnTo>
                  <a:pt x="2703360" y="1587500"/>
                </a:lnTo>
                <a:lnTo>
                  <a:pt x="2702445" y="1600200"/>
                </a:lnTo>
                <a:lnTo>
                  <a:pt x="2701328" y="1612900"/>
                </a:lnTo>
                <a:close/>
              </a:path>
              <a:path w="2705100" h="1879600">
                <a:moveTo>
                  <a:pt x="22250" y="1638300"/>
                </a:moveTo>
                <a:lnTo>
                  <a:pt x="8051" y="1638300"/>
                </a:lnTo>
                <a:lnTo>
                  <a:pt x="6375" y="1625600"/>
                </a:lnTo>
                <a:lnTo>
                  <a:pt x="4876" y="1612900"/>
                </a:lnTo>
                <a:lnTo>
                  <a:pt x="17360" y="1612900"/>
                </a:lnTo>
                <a:lnTo>
                  <a:pt x="18821" y="1625600"/>
                </a:lnTo>
                <a:lnTo>
                  <a:pt x="20408" y="1625600"/>
                </a:lnTo>
                <a:lnTo>
                  <a:pt x="22250" y="1638300"/>
                </a:lnTo>
                <a:close/>
              </a:path>
              <a:path w="2705100" h="1879600">
                <a:moveTo>
                  <a:pt x="2696844" y="1638300"/>
                </a:moveTo>
                <a:lnTo>
                  <a:pt x="2682646" y="1638300"/>
                </a:lnTo>
                <a:lnTo>
                  <a:pt x="2684487" y="1625600"/>
                </a:lnTo>
                <a:lnTo>
                  <a:pt x="2686075" y="1625600"/>
                </a:lnTo>
                <a:lnTo>
                  <a:pt x="2687535" y="1612900"/>
                </a:lnTo>
                <a:lnTo>
                  <a:pt x="2700019" y="1612900"/>
                </a:lnTo>
                <a:lnTo>
                  <a:pt x="2698521" y="1625600"/>
                </a:lnTo>
                <a:lnTo>
                  <a:pt x="2696844" y="1638300"/>
                </a:lnTo>
                <a:close/>
              </a:path>
              <a:path w="2705100" h="1879600">
                <a:moveTo>
                  <a:pt x="24218" y="1651000"/>
                </a:moveTo>
                <a:lnTo>
                  <a:pt x="11988" y="1651000"/>
                </a:lnTo>
                <a:lnTo>
                  <a:pt x="9931" y="1638300"/>
                </a:lnTo>
                <a:lnTo>
                  <a:pt x="22212" y="1638300"/>
                </a:lnTo>
                <a:lnTo>
                  <a:pt x="24218" y="1651000"/>
                </a:lnTo>
                <a:close/>
              </a:path>
              <a:path w="2705100" h="1879600">
                <a:moveTo>
                  <a:pt x="26365" y="1651000"/>
                </a:moveTo>
                <a:lnTo>
                  <a:pt x="24218" y="1651000"/>
                </a:lnTo>
                <a:lnTo>
                  <a:pt x="24180" y="1638300"/>
                </a:lnTo>
                <a:lnTo>
                  <a:pt x="26365" y="1651000"/>
                </a:lnTo>
                <a:close/>
              </a:path>
              <a:path w="2705100" h="1879600">
                <a:moveTo>
                  <a:pt x="2680677" y="1651000"/>
                </a:moveTo>
                <a:lnTo>
                  <a:pt x="2678531" y="1651000"/>
                </a:lnTo>
                <a:lnTo>
                  <a:pt x="2680716" y="1638300"/>
                </a:lnTo>
                <a:lnTo>
                  <a:pt x="2680677" y="1651000"/>
                </a:lnTo>
                <a:close/>
              </a:path>
              <a:path w="2705100" h="1879600">
                <a:moveTo>
                  <a:pt x="2692908" y="1651000"/>
                </a:moveTo>
                <a:lnTo>
                  <a:pt x="2680677" y="1651000"/>
                </a:lnTo>
                <a:lnTo>
                  <a:pt x="2682684" y="1638300"/>
                </a:lnTo>
                <a:lnTo>
                  <a:pt x="2694965" y="1638300"/>
                </a:lnTo>
                <a:lnTo>
                  <a:pt x="2692908" y="1651000"/>
                </a:lnTo>
                <a:close/>
              </a:path>
              <a:path w="2705100" h="1879600">
                <a:moveTo>
                  <a:pt x="33832" y="1676400"/>
                </a:moveTo>
                <a:lnTo>
                  <a:pt x="19227" y="1676400"/>
                </a:lnTo>
                <a:lnTo>
                  <a:pt x="16636" y="1663700"/>
                </a:lnTo>
                <a:lnTo>
                  <a:pt x="14223" y="1651000"/>
                </a:lnTo>
                <a:lnTo>
                  <a:pt x="26327" y="1651000"/>
                </a:lnTo>
                <a:lnTo>
                  <a:pt x="28689" y="1663700"/>
                </a:lnTo>
                <a:lnTo>
                  <a:pt x="31127" y="1663700"/>
                </a:lnTo>
                <a:lnTo>
                  <a:pt x="33832" y="1676400"/>
                </a:lnTo>
                <a:close/>
              </a:path>
              <a:path w="2705100" h="1879600">
                <a:moveTo>
                  <a:pt x="2685668" y="1676400"/>
                </a:moveTo>
                <a:lnTo>
                  <a:pt x="2671064" y="1676400"/>
                </a:lnTo>
                <a:lnTo>
                  <a:pt x="2673769" y="1663700"/>
                </a:lnTo>
                <a:lnTo>
                  <a:pt x="2676207" y="1663700"/>
                </a:lnTo>
                <a:lnTo>
                  <a:pt x="2678569" y="1651000"/>
                </a:lnTo>
                <a:lnTo>
                  <a:pt x="2690672" y="1651000"/>
                </a:lnTo>
                <a:lnTo>
                  <a:pt x="2688259" y="1663700"/>
                </a:lnTo>
                <a:lnTo>
                  <a:pt x="2685668" y="1676400"/>
                </a:lnTo>
                <a:close/>
              </a:path>
              <a:path w="2705100" h="1879600">
                <a:moveTo>
                  <a:pt x="39649" y="1689100"/>
                </a:moveTo>
                <a:lnTo>
                  <a:pt x="24930" y="1689100"/>
                </a:lnTo>
                <a:lnTo>
                  <a:pt x="21996" y="1676400"/>
                </a:lnTo>
                <a:lnTo>
                  <a:pt x="36601" y="1676400"/>
                </a:lnTo>
                <a:lnTo>
                  <a:pt x="39649" y="1689100"/>
                </a:lnTo>
                <a:close/>
              </a:path>
              <a:path w="2705100" h="1879600">
                <a:moveTo>
                  <a:pt x="2679966" y="1689100"/>
                </a:moveTo>
                <a:lnTo>
                  <a:pt x="2665247" y="1689100"/>
                </a:lnTo>
                <a:lnTo>
                  <a:pt x="2668295" y="1676400"/>
                </a:lnTo>
                <a:lnTo>
                  <a:pt x="2682900" y="1676400"/>
                </a:lnTo>
                <a:lnTo>
                  <a:pt x="2679966" y="1689100"/>
                </a:lnTo>
                <a:close/>
              </a:path>
              <a:path w="2705100" h="1879600">
                <a:moveTo>
                  <a:pt x="46088" y="1701800"/>
                </a:moveTo>
                <a:lnTo>
                  <a:pt x="31318" y="1701800"/>
                </a:lnTo>
                <a:lnTo>
                  <a:pt x="28041" y="1689100"/>
                </a:lnTo>
                <a:lnTo>
                  <a:pt x="42722" y="1689100"/>
                </a:lnTo>
                <a:lnTo>
                  <a:pt x="46088" y="1701800"/>
                </a:lnTo>
                <a:close/>
              </a:path>
              <a:path w="2705100" h="1879600">
                <a:moveTo>
                  <a:pt x="2673578" y="1701800"/>
                </a:moveTo>
                <a:lnTo>
                  <a:pt x="2658808" y="1701800"/>
                </a:lnTo>
                <a:lnTo>
                  <a:pt x="2662173" y="1689100"/>
                </a:lnTo>
                <a:lnTo>
                  <a:pt x="2676855" y="1689100"/>
                </a:lnTo>
                <a:lnTo>
                  <a:pt x="2673578" y="1701800"/>
                </a:lnTo>
                <a:close/>
              </a:path>
              <a:path w="2705100" h="1879600">
                <a:moveTo>
                  <a:pt x="53149" y="1714500"/>
                </a:moveTo>
                <a:lnTo>
                  <a:pt x="38341" y="1714500"/>
                </a:lnTo>
                <a:lnTo>
                  <a:pt x="34747" y="1701800"/>
                </a:lnTo>
                <a:lnTo>
                  <a:pt x="49466" y="1701800"/>
                </a:lnTo>
                <a:lnTo>
                  <a:pt x="53149" y="1714500"/>
                </a:lnTo>
                <a:close/>
              </a:path>
              <a:path w="2705100" h="1879600">
                <a:moveTo>
                  <a:pt x="2666555" y="1714500"/>
                </a:moveTo>
                <a:lnTo>
                  <a:pt x="2651747" y="1714500"/>
                </a:lnTo>
                <a:lnTo>
                  <a:pt x="2655430" y="1701800"/>
                </a:lnTo>
                <a:lnTo>
                  <a:pt x="2670149" y="1701800"/>
                </a:lnTo>
                <a:lnTo>
                  <a:pt x="2666555" y="1714500"/>
                </a:lnTo>
                <a:close/>
              </a:path>
              <a:path w="2705100" h="1879600">
                <a:moveTo>
                  <a:pt x="60820" y="1727200"/>
                </a:moveTo>
                <a:lnTo>
                  <a:pt x="46012" y="1727200"/>
                </a:lnTo>
                <a:lnTo>
                  <a:pt x="42100" y="1714500"/>
                </a:lnTo>
                <a:lnTo>
                  <a:pt x="56832" y="1714500"/>
                </a:lnTo>
                <a:lnTo>
                  <a:pt x="60820" y="1727200"/>
                </a:lnTo>
                <a:close/>
              </a:path>
              <a:path w="2705100" h="1879600">
                <a:moveTo>
                  <a:pt x="2658884" y="1727200"/>
                </a:moveTo>
                <a:lnTo>
                  <a:pt x="2644076" y="1727200"/>
                </a:lnTo>
                <a:lnTo>
                  <a:pt x="2648064" y="1714500"/>
                </a:lnTo>
                <a:lnTo>
                  <a:pt x="2662796" y="1714500"/>
                </a:lnTo>
                <a:lnTo>
                  <a:pt x="2658884" y="1727200"/>
                </a:lnTo>
                <a:close/>
              </a:path>
              <a:path w="2705100" h="1879600">
                <a:moveTo>
                  <a:pt x="69062" y="1739900"/>
                </a:moveTo>
                <a:lnTo>
                  <a:pt x="54305" y="1739900"/>
                </a:lnTo>
                <a:lnTo>
                  <a:pt x="50088" y="1727200"/>
                </a:lnTo>
                <a:lnTo>
                  <a:pt x="64782" y="1727200"/>
                </a:lnTo>
                <a:lnTo>
                  <a:pt x="69062" y="1739900"/>
                </a:lnTo>
                <a:close/>
              </a:path>
              <a:path w="2705100" h="1879600">
                <a:moveTo>
                  <a:pt x="2650591" y="1739900"/>
                </a:moveTo>
                <a:lnTo>
                  <a:pt x="2635834" y="1739900"/>
                </a:lnTo>
                <a:lnTo>
                  <a:pt x="2640114" y="1727200"/>
                </a:lnTo>
                <a:lnTo>
                  <a:pt x="2654808" y="1727200"/>
                </a:lnTo>
                <a:lnTo>
                  <a:pt x="2650591" y="1739900"/>
                </a:lnTo>
                <a:close/>
              </a:path>
              <a:path w="2705100" h="1879600">
                <a:moveTo>
                  <a:pt x="77876" y="1752600"/>
                </a:moveTo>
                <a:lnTo>
                  <a:pt x="63182" y="1752600"/>
                </a:lnTo>
                <a:lnTo>
                  <a:pt x="58673" y="1739900"/>
                </a:lnTo>
                <a:lnTo>
                  <a:pt x="73304" y="1739900"/>
                </a:lnTo>
                <a:lnTo>
                  <a:pt x="77876" y="1752600"/>
                </a:lnTo>
                <a:close/>
              </a:path>
              <a:path w="2705100" h="1879600">
                <a:moveTo>
                  <a:pt x="2641714" y="1752600"/>
                </a:moveTo>
                <a:lnTo>
                  <a:pt x="2627020" y="1752600"/>
                </a:lnTo>
                <a:lnTo>
                  <a:pt x="2631592" y="1739900"/>
                </a:lnTo>
                <a:lnTo>
                  <a:pt x="2646222" y="1739900"/>
                </a:lnTo>
                <a:lnTo>
                  <a:pt x="2641714" y="1752600"/>
                </a:lnTo>
                <a:close/>
              </a:path>
              <a:path w="2705100" h="1879600">
                <a:moveTo>
                  <a:pt x="87223" y="1765300"/>
                </a:moveTo>
                <a:lnTo>
                  <a:pt x="72643" y="1765300"/>
                </a:lnTo>
                <a:lnTo>
                  <a:pt x="67843" y="1752600"/>
                </a:lnTo>
                <a:lnTo>
                  <a:pt x="82384" y="1752600"/>
                </a:lnTo>
                <a:lnTo>
                  <a:pt x="87223" y="1765300"/>
                </a:lnTo>
                <a:close/>
              </a:path>
              <a:path w="2705100" h="1879600">
                <a:moveTo>
                  <a:pt x="2632252" y="1765300"/>
                </a:moveTo>
                <a:lnTo>
                  <a:pt x="2617673" y="1765300"/>
                </a:lnTo>
                <a:lnTo>
                  <a:pt x="2622511" y="1752600"/>
                </a:lnTo>
                <a:lnTo>
                  <a:pt x="2637053" y="1752600"/>
                </a:lnTo>
                <a:lnTo>
                  <a:pt x="2632252" y="1765300"/>
                </a:lnTo>
                <a:close/>
              </a:path>
              <a:path w="2705100" h="1879600">
                <a:moveTo>
                  <a:pt x="97104" y="1778000"/>
                </a:moveTo>
                <a:lnTo>
                  <a:pt x="82651" y="1778000"/>
                </a:lnTo>
                <a:lnTo>
                  <a:pt x="77571" y="1765300"/>
                </a:lnTo>
                <a:lnTo>
                  <a:pt x="91998" y="1765300"/>
                </a:lnTo>
                <a:lnTo>
                  <a:pt x="97104" y="1778000"/>
                </a:lnTo>
                <a:close/>
              </a:path>
              <a:path w="2705100" h="1879600">
                <a:moveTo>
                  <a:pt x="2622245" y="1778000"/>
                </a:moveTo>
                <a:lnTo>
                  <a:pt x="2607792" y="1778000"/>
                </a:lnTo>
                <a:lnTo>
                  <a:pt x="2612897" y="1765300"/>
                </a:lnTo>
                <a:lnTo>
                  <a:pt x="2627325" y="1765300"/>
                </a:lnTo>
                <a:lnTo>
                  <a:pt x="2622245" y="1778000"/>
                </a:lnTo>
                <a:close/>
              </a:path>
              <a:path w="2705100" h="1879600">
                <a:moveTo>
                  <a:pt x="112852" y="1790700"/>
                </a:moveTo>
                <a:lnTo>
                  <a:pt x="93192" y="1790700"/>
                </a:lnTo>
                <a:lnTo>
                  <a:pt x="87858" y="1778000"/>
                </a:lnTo>
                <a:lnTo>
                  <a:pt x="107365" y="1778000"/>
                </a:lnTo>
                <a:lnTo>
                  <a:pt x="112852" y="1790700"/>
                </a:lnTo>
                <a:close/>
              </a:path>
              <a:path w="2705100" h="1879600">
                <a:moveTo>
                  <a:pt x="2611704" y="1790700"/>
                </a:moveTo>
                <a:lnTo>
                  <a:pt x="2592044" y="1790700"/>
                </a:lnTo>
                <a:lnTo>
                  <a:pt x="2597530" y="1778000"/>
                </a:lnTo>
                <a:lnTo>
                  <a:pt x="2617038" y="1778000"/>
                </a:lnTo>
                <a:lnTo>
                  <a:pt x="2611704" y="1790700"/>
                </a:lnTo>
                <a:close/>
              </a:path>
              <a:path w="2705100" h="1879600">
                <a:moveTo>
                  <a:pt x="129679" y="1803400"/>
                </a:moveTo>
                <a:lnTo>
                  <a:pt x="109969" y="1803400"/>
                </a:lnTo>
                <a:lnTo>
                  <a:pt x="104254" y="1790700"/>
                </a:lnTo>
                <a:lnTo>
                  <a:pt x="123837" y="1790700"/>
                </a:lnTo>
                <a:lnTo>
                  <a:pt x="129679" y="1803400"/>
                </a:lnTo>
                <a:close/>
              </a:path>
              <a:path w="2705100" h="1879600">
                <a:moveTo>
                  <a:pt x="2594927" y="1803400"/>
                </a:moveTo>
                <a:lnTo>
                  <a:pt x="2575217" y="1803400"/>
                </a:lnTo>
                <a:lnTo>
                  <a:pt x="2581059" y="1790700"/>
                </a:lnTo>
                <a:lnTo>
                  <a:pt x="2600642" y="1790700"/>
                </a:lnTo>
                <a:lnTo>
                  <a:pt x="2594927" y="1803400"/>
                </a:lnTo>
                <a:close/>
              </a:path>
              <a:path w="2705100" h="1879600">
                <a:moveTo>
                  <a:pt x="141452" y="1816100"/>
                </a:moveTo>
                <a:lnTo>
                  <a:pt x="121767" y="1816100"/>
                </a:lnTo>
                <a:lnTo>
                  <a:pt x="115811" y="1803400"/>
                </a:lnTo>
                <a:lnTo>
                  <a:pt x="135394" y="1803400"/>
                </a:lnTo>
                <a:lnTo>
                  <a:pt x="141452" y="1816100"/>
                </a:lnTo>
                <a:close/>
              </a:path>
              <a:path w="2705100" h="1879600">
                <a:moveTo>
                  <a:pt x="2583129" y="1816100"/>
                </a:moveTo>
                <a:lnTo>
                  <a:pt x="2563444" y="1816100"/>
                </a:lnTo>
                <a:lnTo>
                  <a:pt x="2569502" y="1803400"/>
                </a:lnTo>
                <a:lnTo>
                  <a:pt x="2589085" y="1803400"/>
                </a:lnTo>
                <a:lnTo>
                  <a:pt x="2583129" y="1816100"/>
                </a:lnTo>
                <a:close/>
              </a:path>
              <a:path w="2705100" h="1879600">
                <a:moveTo>
                  <a:pt x="159918" y="1828800"/>
                </a:moveTo>
                <a:lnTo>
                  <a:pt x="140335" y="1828800"/>
                </a:lnTo>
                <a:lnTo>
                  <a:pt x="134035" y="1816100"/>
                </a:lnTo>
                <a:lnTo>
                  <a:pt x="153530" y="1816100"/>
                </a:lnTo>
                <a:lnTo>
                  <a:pt x="159918" y="1828800"/>
                </a:lnTo>
                <a:close/>
              </a:path>
              <a:path w="2705100" h="1879600">
                <a:moveTo>
                  <a:pt x="166268" y="1828800"/>
                </a:moveTo>
                <a:lnTo>
                  <a:pt x="159918" y="1828800"/>
                </a:lnTo>
                <a:lnTo>
                  <a:pt x="159791" y="1816100"/>
                </a:lnTo>
                <a:lnTo>
                  <a:pt x="166268" y="1828800"/>
                </a:lnTo>
                <a:close/>
              </a:path>
              <a:path w="2705100" h="1879600">
                <a:moveTo>
                  <a:pt x="2544978" y="1828800"/>
                </a:moveTo>
                <a:lnTo>
                  <a:pt x="2538628" y="1828800"/>
                </a:lnTo>
                <a:lnTo>
                  <a:pt x="2545105" y="1816100"/>
                </a:lnTo>
                <a:lnTo>
                  <a:pt x="2544978" y="1828800"/>
                </a:lnTo>
                <a:close/>
              </a:path>
              <a:path w="2705100" h="1879600">
                <a:moveTo>
                  <a:pt x="2564561" y="1828800"/>
                </a:moveTo>
                <a:lnTo>
                  <a:pt x="2544978" y="1828800"/>
                </a:lnTo>
                <a:lnTo>
                  <a:pt x="2551366" y="1816100"/>
                </a:lnTo>
                <a:lnTo>
                  <a:pt x="2570861" y="1816100"/>
                </a:lnTo>
                <a:lnTo>
                  <a:pt x="2564561" y="1828800"/>
                </a:lnTo>
                <a:close/>
              </a:path>
              <a:path w="2705100" h="1879600">
                <a:moveTo>
                  <a:pt x="185915" y="1841500"/>
                </a:moveTo>
                <a:lnTo>
                  <a:pt x="159880" y="1841500"/>
                </a:lnTo>
                <a:lnTo>
                  <a:pt x="153250" y="1828800"/>
                </a:lnTo>
                <a:lnTo>
                  <a:pt x="179133" y="1828800"/>
                </a:lnTo>
                <a:lnTo>
                  <a:pt x="185915" y="1841500"/>
                </a:lnTo>
                <a:close/>
              </a:path>
              <a:path w="2705100" h="1879600">
                <a:moveTo>
                  <a:pt x="2545016" y="1841500"/>
                </a:moveTo>
                <a:lnTo>
                  <a:pt x="2518981" y="1841500"/>
                </a:lnTo>
                <a:lnTo>
                  <a:pt x="2525763" y="1828800"/>
                </a:lnTo>
                <a:lnTo>
                  <a:pt x="2551645" y="1828800"/>
                </a:lnTo>
                <a:lnTo>
                  <a:pt x="2545016" y="1841500"/>
                </a:lnTo>
                <a:close/>
              </a:path>
              <a:path w="2705100" h="1879600">
                <a:moveTo>
                  <a:pt x="213347" y="1854200"/>
                </a:moveTo>
                <a:lnTo>
                  <a:pt x="180327" y="1854200"/>
                </a:lnTo>
                <a:lnTo>
                  <a:pt x="173418" y="1841500"/>
                </a:lnTo>
                <a:lnTo>
                  <a:pt x="206222" y="1841500"/>
                </a:lnTo>
                <a:lnTo>
                  <a:pt x="213347" y="1854200"/>
                </a:lnTo>
                <a:close/>
              </a:path>
              <a:path w="2705100" h="1879600">
                <a:moveTo>
                  <a:pt x="2524569" y="1854200"/>
                </a:moveTo>
                <a:lnTo>
                  <a:pt x="2491549" y="1854200"/>
                </a:lnTo>
                <a:lnTo>
                  <a:pt x="2498674" y="1841500"/>
                </a:lnTo>
                <a:lnTo>
                  <a:pt x="2531478" y="1841500"/>
                </a:lnTo>
                <a:lnTo>
                  <a:pt x="2524569" y="1854200"/>
                </a:lnTo>
                <a:close/>
              </a:path>
              <a:path w="2705100" h="1879600">
                <a:moveTo>
                  <a:pt x="264363" y="1866900"/>
                </a:moveTo>
                <a:lnTo>
                  <a:pt x="216268" y="1866900"/>
                </a:lnTo>
                <a:lnTo>
                  <a:pt x="208914" y="1854200"/>
                </a:lnTo>
                <a:lnTo>
                  <a:pt x="256705" y="1854200"/>
                </a:lnTo>
                <a:lnTo>
                  <a:pt x="264363" y="1866900"/>
                </a:lnTo>
                <a:close/>
              </a:path>
              <a:path w="2705100" h="1879600">
                <a:moveTo>
                  <a:pt x="2488628" y="1866900"/>
                </a:moveTo>
                <a:lnTo>
                  <a:pt x="2440533" y="1866900"/>
                </a:lnTo>
                <a:lnTo>
                  <a:pt x="2448178" y="1854200"/>
                </a:lnTo>
                <a:lnTo>
                  <a:pt x="2495981" y="1854200"/>
                </a:lnTo>
                <a:lnTo>
                  <a:pt x="2488628" y="1866900"/>
                </a:lnTo>
                <a:close/>
              </a:path>
              <a:path w="2705100" h="1879600">
                <a:moveTo>
                  <a:pt x="2442844" y="1879600"/>
                </a:moveTo>
                <a:lnTo>
                  <a:pt x="262051" y="1879600"/>
                </a:lnTo>
                <a:lnTo>
                  <a:pt x="254241" y="1866900"/>
                </a:lnTo>
                <a:lnTo>
                  <a:pt x="2450655" y="1866900"/>
                </a:lnTo>
                <a:lnTo>
                  <a:pt x="2442844" y="18796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86105" y="2655354"/>
            <a:ext cx="246824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电子在两个相互</a:t>
            </a:r>
            <a:r>
              <a:rPr dirty="0" sz="2400" spc="-5"/>
              <a:t>接 </a:t>
            </a:r>
            <a:r>
              <a:rPr dirty="0" sz="2400"/>
              <a:t>触的物体之间转</a:t>
            </a:r>
            <a:r>
              <a:rPr dirty="0" sz="2400" spc="-5"/>
              <a:t>移 </a:t>
            </a:r>
            <a:r>
              <a:rPr dirty="0" sz="2400"/>
              <a:t>或自由电子在导</a:t>
            </a:r>
            <a:r>
              <a:rPr dirty="0" sz="2400" spc="-5"/>
              <a:t>体 </a:t>
            </a:r>
            <a:r>
              <a:rPr dirty="0" sz="2400"/>
              <a:t>上的重新分</a:t>
            </a:r>
            <a:r>
              <a:rPr dirty="0" sz="2400" spc="-5"/>
              <a:t>布</a:t>
            </a:r>
            <a:endParaRPr sz="2400"/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3968" y="1483944"/>
            <a:ext cx="291592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9620" algn="l"/>
              </a:tabLst>
            </a:pPr>
            <a:r>
              <a:rPr dirty="0" b="0">
                <a:latin typeface="微软雅黑"/>
                <a:cs typeface="微软雅黑"/>
              </a:rPr>
              <a:t>三</a:t>
            </a:r>
            <a:r>
              <a:rPr dirty="0" spc="-5" b="0">
                <a:latin typeface="微软雅黑"/>
                <a:cs typeface="微软雅黑"/>
              </a:rPr>
              <a:t>.</a:t>
            </a:r>
            <a:r>
              <a:rPr dirty="0" b="0">
                <a:latin typeface="微软雅黑"/>
                <a:cs typeface="微软雅黑"/>
              </a:rPr>
              <a:t>	</a:t>
            </a:r>
            <a:r>
              <a:rPr dirty="0" b="0">
                <a:latin typeface="微软雅黑"/>
                <a:cs typeface="微软雅黑"/>
              </a:rPr>
              <a:t>电荷守恒定</a:t>
            </a:r>
            <a:r>
              <a:rPr dirty="0" spc="-5" b="0">
                <a:latin typeface="微软雅黑"/>
                <a:cs typeface="微软雅黑"/>
              </a:rPr>
              <a:t>律</a:t>
            </a:r>
          </a:p>
        </p:txBody>
      </p:sp>
      <p:sp>
        <p:nvSpPr>
          <p:cNvPr id="3" name="object 3"/>
          <p:cNvSpPr/>
          <p:nvPr/>
        </p:nvSpPr>
        <p:spPr>
          <a:xfrm>
            <a:off x="3086100" y="3552444"/>
            <a:ext cx="2654807" cy="1603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03968" y="1979231"/>
            <a:ext cx="6657975" cy="3013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2352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电荷既不会创生，也不会消灭，它只能从一个</a:t>
            </a:r>
            <a:r>
              <a:rPr dirty="0" sz="2400" spc="-5" b="1">
                <a:latin typeface="华文楷体"/>
                <a:cs typeface="华文楷体"/>
              </a:rPr>
              <a:t>物 </a:t>
            </a:r>
            <a:r>
              <a:rPr dirty="0" sz="2400" b="1">
                <a:latin typeface="华文楷体"/>
                <a:cs typeface="华文楷体"/>
              </a:rPr>
              <a:t>体转移到另一个物体，或者从物体的一部分转</a:t>
            </a:r>
            <a:r>
              <a:rPr dirty="0" sz="2400" spc="-5" b="1">
                <a:latin typeface="华文楷体"/>
                <a:cs typeface="华文楷体"/>
              </a:rPr>
              <a:t>移 </a:t>
            </a:r>
            <a:r>
              <a:rPr dirty="0" sz="2400" b="1">
                <a:latin typeface="华文楷体"/>
                <a:cs typeface="华文楷体"/>
              </a:rPr>
              <a:t>到另一部分；在转移过程中，电荷的总量保持</a:t>
            </a:r>
            <a:r>
              <a:rPr dirty="0" sz="2400" spc="-5" b="1">
                <a:latin typeface="华文楷体"/>
                <a:cs typeface="华文楷体"/>
              </a:rPr>
              <a:t>不 </a:t>
            </a:r>
            <a:r>
              <a:rPr dirty="0" sz="2400" b="1">
                <a:latin typeface="华文楷体"/>
                <a:cs typeface="华文楷体"/>
              </a:rPr>
              <a:t>变。这个结论叫做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电荷守恒定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律</a:t>
            </a:r>
            <a:endParaRPr sz="2400">
              <a:latin typeface="华文楷体"/>
              <a:cs typeface="华文楷体"/>
            </a:endParaRPr>
          </a:p>
          <a:p>
            <a:pPr algn="just" marL="2980055" marR="5080">
              <a:lnSpc>
                <a:spcPct val="100000"/>
              </a:lnSpc>
              <a:spcBef>
                <a:spcPts val="484"/>
              </a:spcBef>
            </a:pPr>
            <a:r>
              <a:rPr dirty="0" sz="2400" b="1">
                <a:latin typeface="华文楷体"/>
                <a:cs typeface="华文楷体"/>
              </a:rPr>
              <a:t>更普遍的表述：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一个与外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界 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没有电荷交换的系统，电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荷 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的代数和保持不变</a:t>
            </a:r>
            <a:r>
              <a:rPr dirty="0" sz="2400" b="1">
                <a:latin typeface="华文楷体"/>
                <a:cs typeface="华文楷体"/>
              </a:rPr>
              <a:t>。它是</a:t>
            </a:r>
            <a:r>
              <a:rPr dirty="0" sz="2400" spc="-5" b="1">
                <a:latin typeface="华文楷体"/>
                <a:cs typeface="华文楷体"/>
              </a:rPr>
              <a:t>自 </a:t>
            </a:r>
            <a:r>
              <a:rPr dirty="0" sz="2400" b="1">
                <a:latin typeface="华文楷体"/>
                <a:cs typeface="华文楷体"/>
              </a:rPr>
              <a:t>然界重要的基本规律之一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6903" y="2014727"/>
            <a:ext cx="3020568" cy="3020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58896" y="2670048"/>
            <a:ext cx="1691639" cy="1911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47076" y="2670048"/>
            <a:ext cx="1682496" cy="1911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179" y="194462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44823" y="2167127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99663" y="22121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8312" y="2215857"/>
            <a:ext cx="5657773" cy="1161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78975" y="3019336"/>
            <a:ext cx="64808" cy="64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0400" y="2978073"/>
            <a:ext cx="129019" cy="128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6062" y="2931210"/>
            <a:ext cx="193001" cy="1934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72739" y="2209507"/>
            <a:ext cx="5849697" cy="1173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02535" y="2563367"/>
            <a:ext cx="1235964" cy="1767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555695" y="1565795"/>
            <a:ext cx="5297170" cy="1244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4445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想一</a:t>
            </a:r>
            <a:r>
              <a:rPr dirty="0" sz="3200" spc="5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  <a:p>
            <a:pPr marL="298450" indent="-285750">
              <a:lnSpc>
                <a:spcPct val="100000"/>
              </a:lnSpc>
              <a:spcBef>
                <a:spcPts val="239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800" b="1">
                <a:latin typeface="华文楷体"/>
                <a:cs typeface="华文楷体"/>
              </a:rPr>
              <a:t>问题：如何量度物体带电多少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68267" y="2999232"/>
            <a:ext cx="4375403" cy="2461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1761" y="1412443"/>
            <a:ext cx="6436360" cy="2616835"/>
          </a:xfrm>
          <a:prstGeom prst="rect">
            <a:avLst/>
          </a:prstGeom>
        </p:spPr>
        <p:txBody>
          <a:bodyPr wrap="square" lIns="0" tIns="243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2800">
                <a:latin typeface="微软雅黑"/>
                <a:cs typeface="微软雅黑"/>
              </a:rPr>
              <a:t>四</a:t>
            </a:r>
            <a:r>
              <a:rPr dirty="0" sz="2800" spc="-5">
                <a:latin typeface="微软雅黑"/>
                <a:cs typeface="微软雅黑"/>
              </a:rPr>
              <a:t>. </a:t>
            </a:r>
            <a:r>
              <a:rPr dirty="0" sz="2800">
                <a:latin typeface="微软雅黑"/>
                <a:cs typeface="微软雅黑"/>
              </a:rPr>
              <a:t>电荷的量</a:t>
            </a:r>
            <a:r>
              <a:rPr dirty="0" sz="2800" spc="-5">
                <a:latin typeface="微软雅黑"/>
                <a:cs typeface="微软雅黑"/>
              </a:rPr>
              <a:t>度</a:t>
            </a:r>
            <a:endParaRPr sz="2800">
              <a:latin typeface="微软雅黑"/>
              <a:cs typeface="微软雅黑"/>
            </a:endParaRPr>
          </a:p>
          <a:p>
            <a:pPr marL="12700">
              <a:lnSpc>
                <a:spcPts val="3340"/>
              </a:lnSpc>
              <a:spcBef>
                <a:spcPts val="1820"/>
              </a:spcBef>
            </a:pPr>
            <a:r>
              <a:rPr dirty="0" sz="2800" spc="-5" b="1">
                <a:latin typeface="Times New Roman"/>
                <a:cs typeface="Times New Roman"/>
              </a:rPr>
              <a:t>1.</a:t>
            </a:r>
            <a:r>
              <a:rPr dirty="0" sz="2800" b="1">
                <a:latin typeface="华文楷体"/>
                <a:cs typeface="华文楷体"/>
              </a:rPr>
              <a:t>电荷量：电荷的多少叫电荷量，在</a:t>
            </a:r>
            <a:r>
              <a:rPr dirty="0" sz="2800" spc="-10" b="1">
                <a:latin typeface="华文楷体"/>
                <a:cs typeface="华文楷体"/>
              </a:rPr>
              <a:t>国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ts val="3340"/>
              </a:lnSpc>
            </a:pPr>
            <a:r>
              <a:rPr dirty="0" sz="2800" b="1">
                <a:latin typeface="华文楷体"/>
                <a:cs typeface="华文楷体"/>
              </a:rPr>
              <a:t>际单位制中，它的单位是库仑，简称库</a:t>
            </a:r>
            <a:r>
              <a:rPr dirty="0" sz="2800" spc="-10" b="1">
                <a:latin typeface="华文楷体"/>
                <a:cs typeface="华文楷体"/>
              </a:rPr>
              <a:t>，</a:t>
            </a:r>
            <a:endParaRPr sz="2800">
              <a:latin typeface="华文楷体"/>
              <a:cs typeface="华文楷体"/>
            </a:endParaRPr>
          </a:p>
          <a:p>
            <a:pPr marL="12700" marR="372745">
              <a:lnSpc>
                <a:spcPts val="3320"/>
              </a:lnSpc>
              <a:spcBef>
                <a:spcPts val="185"/>
              </a:spcBef>
            </a:pPr>
            <a:r>
              <a:rPr dirty="0" sz="2800" b="1">
                <a:latin typeface="华文楷体"/>
                <a:cs typeface="华文楷体"/>
              </a:rPr>
              <a:t>用</a:t>
            </a:r>
            <a:r>
              <a:rPr dirty="0" sz="2800" spc="-5" b="1">
                <a:latin typeface="Times New Roman"/>
                <a:cs typeface="Times New Roman"/>
              </a:rPr>
              <a:t>C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华文楷体"/>
                <a:cs typeface="华文楷体"/>
              </a:rPr>
              <a:t>表示。正电荷的电荷量为正值，</a:t>
            </a:r>
            <a:r>
              <a:rPr dirty="0" sz="2800" spc="-10" b="1">
                <a:latin typeface="华文楷体"/>
                <a:cs typeface="华文楷体"/>
              </a:rPr>
              <a:t>负 </a:t>
            </a:r>
            <a:r>
              <a:rPr dirty="0" sz="2800" b="1">
                <a:latin typeface="华文楷体"/>
                <a:cs typeface="华文楷体"/>
              </a:rPr>
              <a:t>电荷的电荷量为负值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5584" y="1987295"/>
            <a:ext cx="2796540" cy="2677795"/>
          </a:xfrm>
          <a:prstGeom prst="rect">
            <a:avLst/>
          </a:prstGeom>
          <a:solidFill>
            <a:srgbClr val="9DC3E6"/>
          </a:solidFill>
        </p:spPr>
        <p:txBody>
          <a:bodyPr wrap="square" lIns="0" tIns="13970" rIns="0" bIns="0" rtlCol="0" vert="horz">
            <a:spAutoFit/>
          </a:bodyPr>
          <a:lstStyle/>
          <a:p>
            <a:pPr marL="90805" marR="178435">
              <a:lnSpc>
                <a:spcPct val="100000"/>
              </a:lnSpc>
              <a:spcBef>
                <a:spcPts val="110"/>
              </a:spcBef>
            </a:pPr>
            <a:r>
              <a:rPr dirty="0" sz="2400" b="1">
                <a:latin typeface="Times New Roman"/>
                <a:cs typeface="Times New Roman"/>
              </a:rPr>
              <a:t>1881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年</a:t>
            </a:r>
            <a:r>
              <a:rPr dirty="0" sz="2400" spc="-5" b="1">
                <a:latin typeface="华文楷体"/>
                <a:cs typeface="华文楷体"/>
              </a:rPr>
              <a:t>第</a:t>
            </a:r>
            <a:r>
              <a:rPr dirty="0" sz="2400" spc="-30" b="1">
                <a:latin typeface="华文楷体"/>
                <a:cs typeface="华文楷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spc="-3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届国</a:t>
            </a:r>
            <a:r>
              <a:rPr dirty="0" sz="2400" spc="-5" b="1">
                <a:latin typeface="华文楷体"/>
                <a:cs typeface="华文楷体"/>
              </a:rPr>
              <a:t>际 </a:t>
            </a:r>
            <a:r>
              <a:rPr dirty="0" sz="2400" b="1">
                <a:latin typeface="华文楷体"/>
                <a:cs typeface="华文楷体"/>
              </a:rPr>
              <a:t>电</a:t>
            </a:r>
            <a:r>
              <a:rPr dirty="0" sz="2400" spc="-5" b="1">
                <a:latin typeface="华文楷体"/>
                <a:cs typeface="华文楷体"/>
              </a:rPr>
              <a:t>学</a:t>
            </a:r>
            <a:r>
              <a:rPr dirty="0" sz="2400" spc="-80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大会确定库</a:t>
            </a:r>
            <a:r>
              <a:rPr dirty="0" sz="2400" spc="-5" b="1">
                <a:latin typeface="华文楷体"/>
                <a:cs typeface="华文楷体"/>
              </a:rPr>
              <a:t>仑</a:t>
            </a:r>
            <a:endParaRPr sz="2400">
              <a:latin typeface="华文楷体"/>
              <a:cs typeface="华文楷体"/>
            </a:endParaRPr>
          </a:p>
          <a:p>
            <a:pPr marL="90805" marR="330835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(C)</a:t>
            </a:r>
            <a:r>
              <a:rPr dirty="0" sz="2400" b="1">
                <a:latin typeface="华文楷体"/>
                <a:cs typeface="华文楷体"/>
              </a:rPr>
              <a:t>为</a:t>
            </a:r>
            <a:r>
              <a:rPr dirty="0" sz="2400" spc="-5" b="1">
                <a:latin typeface="华文楷体"/>
                <a:cs typeface="华文楷体"/>
              </a:rPr>
              <a:t>电</a:t>
            </a:r>
            <a:r>
              <a:rPr dirty="0" sz="2400" spc="-60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荷量的</a:t>
            </a:r>
            <a:r>
              <a:rPr dirty="0" sz="2400" spc="-5" b="1">
                <a:latin typeface="华文楷体"/>
                <a:cs typeface="华文楷体"/>
              </a:rPr>
              <a:t>国 </a:t>
            </a:r>
            <a:r>
              <a:rPr dirty="0" sz="2400" b="1">
                <a:latin typeface="华文楷体"/>
                <a:cs typeface="华文楷体"/>
              </a:rPr>
              <a:t>际单位，定义</a:t>
            </a:r>
            <a:r>
              <a:rPr dirty="0" sz="2400" spc="-5" b="1">
                <a:latin typeface="华文楷体"/>
                <a:cs typeface="华文楷体"/>
              </a:rPr>
              <a:t>为</a:t>
            </a:r>
            <a:r>
              <a:rPr dirty="0" sz="2400" spc="-80" b="1">
                <a:latin typeface="华文楷体"/>
                <a:cs typeface="华文楷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  <a:p>
            <a:pPr marL="90805" marR="178435">
              <a:lnSpc>
                <a:spcPct val="100000"/>
              </a:lnSpc>
            </a:pPr>
            <a:r>
              <a:rPr dirty="0" sz="2400" b="1">
                <a:latin typeface="Times New Roman"/>
                <a:cs typeface="Times New Roman"/>
              </a:rPr>
              <a:t>A</a:t>
            </a:r>
            <a:r>
              <a:rPr dirty="0" sz="2400" b="1">
                <a:latin typeface="华文楷体"/>
                <a:cs typeface="华文楷体"/>
              </a:rPr>
              <a:t>恒定电流在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spc="-3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r>
              <a:rPr dirty="0" sz="2400" spc="-5" b="1">
                <a:latin typeface="华文楷体"/>
                <a:cs typeface="华文楷体"/>
              </a:rPr>
              <a:t>时 </a:t>
            </a:r>
            <a:r>
              <a:rPr dirty="0" sz="2400" b="1">
                <a:latin typeface="华文楷体"/>
                <a:cs typeface="华文楷体"/>
              </a:rPr>
              <a:t>间间</a:t>
            </a:r>
            <a:r>
              <a:rPr dirty="0" sz="2400" spc="-5" b="1">
                <a:latin typeface="华文楷体"/>
                <a:cs typeface="华文楷体"/>
              </a:rPr>
              <a:t>隔</a:t>
            </a:r>
            <a:r>
              <a:rPr dirty="0" sz="2400" spc="-80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内所传送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电荷量</a:t>
            </a:r>
            <a:r>
              <a:rPr dirty="0" sz="2400" spc="-5" b="1">
                <a:latin typeface="华文楷体"/>
                <a:cs typeface="华文楷体"/>
              </a:rPr>
              <a:t>为</a:t>
            </a:r>
            <a:r>
              <a:rPr dirty="0" sz="2400" spc="-15" b="1">
                <a:latin typeface="华文楷体"/>
                <a:cs typeface="华文楷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C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2070" y="3080004"/>
            <a:ext cx="2175510" cy="1524000"/>
          </a:xfrm>
          <a:custGeom>
            <a:avLst/>
            <a:gdLst/>
            <a:ahLst/>
            <a:cxnLst/>
            <a:rect l="l" t="t" r="r" b="b"/>
            <a:pathLst>
              <a:path w="2175510" h="1524000">
                <a:moveTo>
                  <a:pt x="2175421" y="1524000"/>
                </a:moveTo>
                <a:lnTo>
                  <a:pt x="191173" y="1524000"/>
                </a:lnTo>
                <a:lnTo>
                  <a:pt x="172713" y="1520564"/>
                </a:lnTo>
                <a:lnTo>
                  <a:pt x="137393" y="1493704"/>
                </a:lnTo>
                <a:lnTo>
                  <a:pt x="104732" y="1442322"/>
                </a:lnTo>
                <a:lnTo>
                  <a:pt x="75363" y="1368976"/>
                </a:lnTo>
                <a:lnTo>
                  <a:pt x="62110" y="1324867"/>
                </a:lnTo>
                <a:lnTo>
                  <a:pt x="49917" y="1276225"/>
                </a:lnTo>
                <a:lnTo>
                  <a:pt x="38863" y="1223372"/>
                </a:lnTo>
                <a:lnTo>
                  <a:pt x="29026" y="1166626"/>
                </a:lnTo>
                <a:lnTo>
                  <a:pt x="20486" y="1106307"/>
                </a:lnTo>
                <a:lnTo>
                  <a:pt x="13321" y="1042736"/>
                </a:lnTo>
                <a:lnTo>
                  <a:pt x="7611" y="976232"/>
                </a:lnTo>
                <a:lnTo>
                  <a:pt x="3435" y="907114"/>
                </a:lnTo>
                <a:lnTo>
                  <a:pt x="872" y="835702"/>
                </a:lnTo>
                <a:lnTo>
                  <a:pt x="0" y="762317"/>
                </a:lnTo>
                <a:lnTo>
                  <a:pt x="872" y="688931"/>
                </a:lnTo>
                <a:lnTo>
                  <a:pt x="3435" y="617519"/>
                </a:lnTo>
                <a:lnTo>
                  <a:pt x="7611" y="548399"/>
                </a:lnTo>
                <a:lnTo>
                  <a:pt x="13321" y="481890"/>
                </a:lnTo>
                <a:lnTo>
                  <a:pt x="20486" y="418311"/>
                </a:lnTo>
                <a:lnTo>
                  <a:pt x="29026" y="357980"/>
                </a:lnTo>
                <a:lnTo>
                  <a:pt x="38863" y="301218"/>
                </a:lnTo>
                <a:lnTo>
                  <a:pt x="49917" y="248343"/>
                </a:lnTo>
                <a:lnTo>
                  <a:pt x="62110" y="199673"/>
                </a:lnTo>
                <a:lnTo>
                  <a:pt x="75363" y="155528"/>
                </a:lnTo>
                <a:lnTo>
                  <a:pt x="89597" y="116227"/>
                </a:lnTo>
                <a:lnTo>
                  <a:pt x="120691" y="53432"/>
                </a:lnTo>
                <a:lnTo>
                  <a:pt x="154760" y="13839"/>
                </a:lnTo>
                <a:lnTo>
                  <a:pt x="191173" y="0"/>
                </a:lnTo>
                <a:lnTo>
                  <a:pt x="2175421" y="0"/>
                </a:lnTo>
                <a:lnTo>
                  <a:pt x="2157199" y="3541"/>
                </a:lnTo>
                <a:lnTo>
                  <a:pt x="2139457" y="13839"/>
                </a:lnTo>
                <a:lnTo>
                  <a:pt x="2105732" y="53432"/>
                </a:lnTo>
                <a:lnTo>
                  <a:pt x="2074891" y="116227"/>
                </a:lnTo>
                <a:lnTo>
                  <a:pt x="2060754" y="155528"/>
                </a:lnTo>
                <a:lnTo>
                  <a:pt x="2047580" y="199673"/>
                </a:lnTo>
                <a:lnTo>
                  <a:pt x="2035451" y="248343"/>
                </a:lnTo>
                <a:lnTo>
                  <a:pt x="2024446" y="301218"/>
                </a:lnTo>
                <a:lnTo>
                  <a:pt x="2014646" y="357980"/>
                </a:lnTo>
                <a:lnTo>
                  <a:pt x="2006132" y="418311"/>
                </a:lnTo>
                <a:lnTo>
                  <a:pt x="1998986" y="481890"/>
                </a:lnTo>
                <a:lnTo>
                  <a:pt x="1993287" y="548399"/>
                </a:lnTo>
                <a:lnTo>
                  <a:pt x="1989116" y="617519"/>
                </a:lnTo>
                <a:lnTo>
                  <a:pt x="1986554" y="688931"/>
                </a:lnTo>
                <a:lnTo>
                  <a:pt x="1985683" y="762317"/>
                </a:lnTo>
                <a:lnTo>
                  <a:pt x="1986554" y="835702"/>
                </a:lnTo>
                <a:lnTo>
                  <a:pt x="1989116" y="907114"/>
                </a:lnTo>
                <a:lnTo>
                  <a:pt x="1993287" y="976232"/>
                </a:lnTo>
                <a:lnTo>
                  <a:pt x="1998986" y="1042736"/>
                </a:lnTo>
                <a:lnTo>
                  <a:pt x="2006132" y="1106307"/>
                </a:lnTo>
                <a:lnTo>
                  <a:pt x="2014646" y="1166626"/>
                </a:lnTo>
                <a:lnTo>
                  <a:pt x="2024446" y="1223372"/>
                </a:lnTo>
                <a:lnTo>
                  <a:pt x="2035451" y="1276225"/>
                </a:lnTo>
                <a:lnTo>
                  <a:pt x="2047580" y="1324867"/>
                </a:lnTo>
                <a:lnTo>
                  <a:pt x="2060754" y="1368976"/>
                </a:lnTo>
                <a:lnTo>
                  <a:pt x="2074891" y="1408235"/>
                </a:lnTo>
                <a:lnTo>
                  <a:pt x="2105732" y="1470918"/>
                </a:lnTo>
                <a:lnTo>
                  <a:pt x="2139457" y="1510359"/>
                </a:lnTo>
                <a:lnTo>
                  <a:pt x="2157199" y="1520564"/>
                </a:lnTo>
                <a:lnTo>
                  <a:pt x="2175421" y="15240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23944" y="3076955"/>
            <a:ext cx="387096" cy="1530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35784" y="3073971"/>
            <a:ext cx="2379256" cy="153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7190" y="2707170"/>
            <a:ext cx="1416685" cy="190500"/>
          </a:xfrm>
          <a:custGeom>
            <a:avLst/>
            <a:gdLst/>
            <a:ahLst/>
            <a:cxnLst/>
            <a:rect l="l" t="t" r="r" b="b"/>
            <a:pathLst>
              <a:path w="1416685" h="190500">
                <a:moveTo>
                  <a:pt x="1225931" y="190500"/>
                </a:moveTo>
                <a:lnTo>
                  <a:pt x="1225931" y="0"/>
                </a:lnTo>
                <a:lnTo>
                  <a:pt x="1378331" y="76200"/>
                </a:lnTo>
                <a:lnTo>
                  <a:pt x="1297368" y="76200"/>
                </a:lnTo>
                <a:lnTo>
                  <a:pt x="1297368" y="114300"/>
                </a:lnTo>
                <a:lnTo>
                  <a:pt x="1378331" y="114300"/>
                </a:lnTo>
                <a:lnTo>
                  <a:pt x="1225931" y="190500"/>
                </a:lnTo>
                <a:close/>
              </a:path>
              <a:path w="1416685" h="190500">
                <a:moveTo>
                  <a:pt x="1225931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1225931" y="76200"/>
                </a:lnTo>
                <a:lnTo>
                  <a:pt x="1225931" y="114300"/>
                </a:lnTo>
                <a:close/>
              </a:path>
              <a:path w="1416685" h="190500">
                <a:moveTo>
                  <a:pt x="1378331" y="114300"/>
                </a:moveTo>
                <a:lnTo>
                  <a:pt x="1297368" y="114300"/>
                </a:lnTo>
                <a:lnTo>
                  <a:pt x="1297368" y="76200"/>
                </a:lnTo>
                <a:lnTo>
                  <a:pt x="1378331" y="76200"/>
                </a:lnTo>
                <a:lnTo>
                  <a:pt x="1416431" y="95250"/>
                </a:lnTo>
                <a:lnTo>
                  <a:pt x="1378331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98975" y="2507043"/>
            <a:ext cx="86741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 b="0" i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dirty="0" spc="-85" b="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pc="-5" b="0">
                <a:solidFill>
                  <a:srgbClr val="FF0000"/>
                </a:solidFill>
                <a:latin typeface="Times New Roman"/>
                <a:cs typeface="Times New Roman"/>
              </a:rPr>
              <a:t>=1A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7738" y="1644459"/>
            <a:ext cx="6059805" cy="344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微软雅黑"/>
                <a:cs typeface="微软雅黑"/>
              </a:rPr>
              <a:t>四</a:t>
            </a:r>
            <a:r>
              <a:rPr dirty="0" sz="2800" spc="-5">
                <a:latin typeface="微软雅黑"/>
                <a:cs typeface="微软雅黑"/>
              </a:rPr>
              <a:t>. </a:t>
            </a:r>
            <a:r>
              <a:rPr dirty="0" sz="2800">
                <a:latin typeface="微软雅黑"/>
                <a:cs typeface="微软雅黑"/>
              </a:rPr>
              <a:t>电荷的量</a:t>
            </a:r>
            <a:r>
              <a:rPr dirty="0" sz="2800" spc="-5">
                <a:latin typeface="微软雅黑"/>
                <a:cs typeface="微软雅黑"/>
              </a:rPr>
              <a:t>度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600"/>
              </a:lnSpc>
              <a:spcBef>
                <a:spcPts val="5"/>
              </a:spcBef>
            </a:pPr>
            <a:r>
              <a:rPr dirty="0" sz="2800" spc="-5" b="1">
                <a:latin typeface="华文楷体"/>
                <a:cs typeface="华文楷体"/>
              </a:rPr>
              <a:t>2.</a:t>
            </a:r>
            <a:r>
              <a:rPr dirty="0" sz="2800" spc="-50" b="1">
                <a:latin typeface="华文楷体"/>
                <a:cs typeface="华文楷体"/>
              </a:rPr>
              <a:t> </a:t>
            </a:r>
            <a:r>
              <a:rPr dirty="0" sz="2800" b="1">
                <a:latin typeface="华文楷体"/>
                <a:cs typeface="华文楷体"/>
              </a:rPr>
              <a:t>元电荷：最小的电荷量叫做元电荷</a:t>
            </a:r>
            <a:r>
              <a:rPr dirty="0" sz="2800" spc="-10" b="1">
                <a:latin typeface="华文楷体"/>
                <a:cs typeface="华文楷体"/>
              </a:rPr>
              <a:t>，  </a:t>
            </a:r>
            <a:r>
              <a:rPr dirty="0" sz="2800" b="1">
                <a:latin typeface="华文楷体"/>
                <a:cs typeface="华文楷体"/>
              </a:rPr>
              <a:t>用</a:t>
            </a:r>
            <a:r>
              <a:rPr dirty="0" sz="2800" spc="-5" b="1" i="1">
                <a:latin typeface="Times New Roman"/>
                <a:cs typeface="Times New Roman"/>
              </a:rPr>
              <a:t>e</a:t>
            </a:r>
            <a:r>
              <a:rPr dirty="0" sz="2800" spc="-35" b="1" i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华文楷体"/>
                <a:cs typeface="华文楷体"/>
              </a:rPr>
              <a:t>表示。实验表明，所有带电体的</a:t>
            </a:r>
            <a:r>
              <a:rPr dirty="0" sz="2800" spc="-10" b="1">
                <a:latin typeface="华文楷体"/>
                <a:cs typeface="华文楷体"/>
              </a:rPr>
              <a:t>电 </a:t>
            </a:r>
            <a:r>
              <a:rPr dirty="0" sz="2800" b="1">
                <a:latin typeface="华文楷体"/>
                <a:cs typeface="华文楷体"/>
              </a:rPr>
              <a:t>荷量或者等于</a:t>
            </a:r>
            <a:r>
              <a:rPr dirty="0" sz="2800" b="1" i="1">
                <a:latin typeface="Times New Roman"/>
                <a:cs typeface="Times New Roman"/>
              </a:rPr>
              <a:t>e</a:t>
            </a:r>
            <a:r>
              <a:rPr dirty="0" sz="2800" b="1">
                <a:latin typeface="华文楷体"/>
                <a:cs typeface="华文楷体"/>
              </a:rPr>
              <a:t>，或者是</a:t>
            </a:r>
            <a:r>
              <a:rPr dirty="0" sz="2800" spc="-5" b="1" i="1">
                <a:latin typeface="Times New Roman"/>
                <a:cs typeface="Times New Roman"/>
              </a:rPr>
              <a:t>e</a:t>
            </a:r>
            <a:r>
              <a:rPr dirty="0" sz="2800" b="1">
                <a:latin typeface="华文楷体"/>
                <a:cs typeface="华文楷体"/>
              </a:rPr>
              <a:t>的整数</a:t>
            </a:r>
            <a:r>
              <a:rPr dirty="0" sz="2800" spc="-10" b="1">
                <a:latin typeface="华文楷体"/>
                <a:cs typeface="华文楷体"/>
              </a:rPr>
              <a:t>倍</a:t>
            </a:r>
            <a:endParaRPr sz="2800">
              <a:latin typeface="华文楷体"/>
              <a:cs typeface="华文楷体"/>
            </a:endParaRPr>
          </a:p>
          <a:p>
            <a:pPr marL="968375">
              <a:lnSpc>
                <a:spcPts val="3065"/>
              </a:lnSpc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e 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= 1.602 176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634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×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dirty="0" baseline="21604" sz="2700" b="1">
                <a:solidFill>
                  <a:srgbClr val="FF0000"/>
                </a:solidFill>
                <a:latin typeface="Times New Roman"/>
                <a:cs typeface="Times New Roman"/>
              </a:rPr>
              <a:t>-19</a:t>
            </a:r>
            <a:r>
              <a:rPr dirty="0" baseline="21604" sz="2700" spc="307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  <a:tabLst>
                <a:tab pos="2483485" algn="l"/>
                <a:tab pos="2819400" algn="l"/>
              </a:tabLst>
            </a:pPr>
            <a:r>
              <a:rPr dirty="0" sz="2800" b="1">
                <a:latin typeface="华文楷体"/>
                <a:cs typeface="华文楷体"/>
              </a:rPr>
              <a:t>计算中，可</a:t>
            </a:r>
            <a:r>
              <a:rPr dirty="0" sz="2800" spc="-10" b="1">
                <a:latin typeface="华文楷体"/>
                <a:cs typeface="华文楷体"/>
              </a:rPr>
              <a:t>取	</a:t>
            </a: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e	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=1.60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×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dirty="0" baseline="21604" sz="2700" b="1">
                <a:solidFill>
                  <a:srgbClr val="FF0000"/>
                </a:solidFill>
                <a:latin typeface="Times New Roman"/>
                <a:cs typeface="Times New Roman"/>
              </a:rPr>
              <a:t>-19</a:t>
            </a:r>
            <a:r>
              <a:rPr dirty="0" baseline="21604" sz="2700" spc="232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910" y="2288336"/>
            <a:ext cx="6712584" cy="8782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比荷：带电粒子电荷量</a:t>
            </a:r>
            <a:r>
              <a:rPr dirty="0" spc="-5" i="1">
                <a:latin typeface="Times New Roman"/>
                <a:cs typeface="Times New Roman"/>
              </a:rPr>
              <a:t>q</a:t>
            </a:r>
            <a:r>
              <a:rPr dirty="0"/>
              <a:t>与粒子的质</a:t>
            </a:r>
            <a:r>
              <a:rPr dirty="0" spc="-10"/>
              <a:t>量</a:t>
            </a:r>
            <a:r>
              <a:rPr dirty="0" spc="-25"/>
              <a:t> </a:t>
            </a:r>
            <a:r>
              <a:rPr dirty="0" spc="-5" i="1">
                <a:latin typeface="Times New Roman"/>
                <a:cs typeface="Times New Roman"/>
              </a:rPr>
              <a:t>m</a:t>
            </a:r>
            <a:r>
              <a:rPr dirty="0" spc="-25" i="1">
                <a:latin typeface="Times New Roman"/>
                <a:cs typeface="Times New Roman"/>
              </a:rPr>
              <a:t> </a:t>
            </a:r>
            <a:r>
              <a:rPr dirty="0" spc="-10"/>
              <a:t>之 比</a:t>
            </a:r>
            <a:r>
              <a:rPr dirty="0"/>
              <a:t> ，称为比</a:t>
            </a:r>
            <a:r>
              <a:rPr dirty="0" spc="-10"/>
              <a:t>荷</a:t>
            </a:r>
          </a:p>
        </p:txBody>
      </p:sp>
      <p:sp>
        <p:nvSpPr>
          <p:cNvPr id="3" name="object 3"/>
          <p:cNvSpPr/>
          <p:nvPr/>
        </p:nvSpPr>
        <p:spPr>
          <a:xfrm>
            <a:off x="5195315" y="3611879"/>
            <a:ext cx="3482340" cy="691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38526" y="3604120"/>
            <a:ext cx="180530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电子的比</a:t>
            </a:r>
            <a:r>
              <a:rPr dirty="0" sz="2800" spc="-10" b="1">
                <a:latin typeface="华文楷体"/>
                <a:cs typeface="华文楷体"/>
              </a:rPr>
              <a:t>荷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6014" y="1387995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想一</a:t>
            </a:r>
            <a:r>
              <a:rPr dirty="0" sz="3200" spc="5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27732" y="1764792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27376" y="1987295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4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90164" y="20343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76700" y="1982876"/>
            <a:ext cx="3908463" cy="1855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73196" y="2520873"/>
            <a:ext cx="103403" cy="103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5157" y="2489136"/>
            <a:ext cx="206514" cy="2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59188" y="2471483"/>
            <a:ext cx="309664" cy="309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70350" y="1976526"/>
            <a:ext cx="3921760" cy="1866900"/>
          </a:xfrm>
          <a:custGeom>
            <a:avLst/>
            <a:gdLst/>
            <a:ahLst/>
            <a:cxnLst/>
            <a:rect l="l" t="t" r="r" b="b"/>
            <a:pathLst>
              <a:path w="3921759" h="1866900">
                <a:moveTo>
                  <a:pt x="2518714" y="12700"/>
                </a:moveTo>
                <a:lnTo>
                  <a:pt x="2265921" y="12700"/>
                </a:lnTo>
                <a:lnTo>
                  <a:pt x="2279205" y="0"/>
                </a:lnTo>
                <a:lnTo>
                  <a:pt x="2507741" y="0"/>
                </a:lnTo>
                <a:lnTo>
                  <a:pt x="2518714" y="12700"/>
                </a:lnTo>
                <a:close/>
              </a:path>
              <a:path w="3921759" h="1866900">
                <a:moveTo>
                  <a:pt x="3176600" y="12700"/>
                </a:moveTo>
                <a:lnTo>
                  <a:pt x="2906407" y="12700"/>
                </a:lnTo>
                <a:lnTo>
                  <a:pt x="2917977" y="0"/>
                </a:lnTo>
                <a:lnTo>
                  <a:pt x="3167316" y="0"/>
                </a:lnTo>
                <a:lnTo>
                  <a:pt x="3176600" y="12700"/>
                </a:lnTo>
                <a:close/>
              </a:path>
              <a:path w="3921759" h="1866900">
                <a:moveTo>
                  <a:pt x="2268524" y="25400"/>
                </a:moveTo>
                <a:lnTo>
                  <a:pt x="2214892" y="25400"/>
                </a:lnTo>
                <a:lnTo>
                  <a:pt x="2227326" y="12700"/>
                </a:lnTo>
                <a:lnTo>
                  <a:pt x="2281656" y="12700"/>
                </a:lnTo>
                <a:lnTo>
                  <a:pt x="2268524" y="25400"/>
                </a:lnTo>
                <a:close/>
              </a:path>
              <a:path w="3921759" h="1866900">
                <a:moveTo>
                  <a:pt x="2571343" y="25400"/>
                </a:moveTo>
                <a:lnTo>
                  <a:pt x="2516073" y="25400"/>
                </a:lnTo>
                <a:lnTo>
                  <a:pt x="2505227" y="12700"/>
                </a:lnTo>
                <a:lnTo>
                  <a:pt x="2561120" y="12700"/>
                </a:lnTo>
                <a:lnTo>
                  <a:pt x="2571343" y="25400"/>
                </a:lnTo>
                <a:close/>
              </a:path>
              <a:path w="3921759" h="1866900">
                <a:moveTo>
                  <a:pt x="2908884" y="25400"/>
                </a:moveTo>
                <a:lnTo>
                  <a:pt x="2850642" y="25400"/>
                </a:lnTo>
                <a:lnTo>
                  <a:pt x="2861500" y="12700"/>
                </a:lnTo>
                <a:lnTo>
                  <a:pt x="2920339" y="12700"/>
                </a:lnTo>
                <a:lnTo>
                  <a:pt x="2908884" y="25400"/>
                </a:lnTo>
                <a:close/>
              </a:path>
              <a:path w="3921759" h="1866900">
                <a:moveTo>
                  <a:pt x="3230270" y="25400"/>
                </a:moveTo>
                <a:lnTo>
                  <a:pt x="3174034" y="25400"/>
                </a:lnTo>
                <a:lnTo>
                  <a:pt x="3164852" y="12700"/>
                </a:lnTo>
                <a:lnTo>
                  <a:pt x="3212757" y="12700"/>
                </a:lnTo>
                <a:lnTo>
                  <a:pt x="3230270" y="25400"/>
                </a:lnTo>
                <a:close/>
              </a:path>
              <a:path w="3921759" h="1866900">
                <a:moveTo>
                  <a:pt x="2218702" y="38100"/>
                </a:moveTo>
                <a:lnTo>
                  <a:pt x="2179066" y="38100"/>
                </a:lnTo>
                <a:lnTo>
                  <a:pt x="2190762" y="25400"/>
                </a:lnTo>
                <a:lnTo>
                  <a:pt x="2230970" y="25400"/>
                </a:lnTo>
                <a:lnTo>
                  <a:pt x="2218702" y="38100"/>
                </a:lnTo>
                <a:close/>
              </a:path>
              <a:path w="3921759" h="1866900">
                <a:moveTo>
                  <a:pt x="2601010" y="38100"/>
                </a:moveTo>
                <a:lnTo>
                  <a:pt x="2567457" y="38100"/>
                </a:lnTo>
                <a:lnTo>
                  <a:pt x="2557360" y="25400"/>
                </a:lnTo>
                <a:lnTo>
                  <a:pt x="2591295" y="25400"/>
                </a:lnTo>
                <a:lnTo>
                  <a:pt x="2601010" y="38100"/>
                </a:lnTo>
                <a:close/>
              </a:path>
              <a:path w="3921759" h="1866900">
                <a:moveTo>
                  <a:pt x="2854299" y="38100"/>
                </a:moveTo>
                <a:lnTo>
                  <a:pt x="2819031" y="38100"/>
                </a:lnTo>
                <a:lnTo>
                  <a:pt x="2829407" y="25400"/>
                </a:lnTo>
                <a:lnTo>
                  <a:pt x="2865031" y="25400"/>
                </a:lnTo>
                <a:lnTo>
                  <a:pt x="2854299" y="38100"/>
                </a:lnTo>
                <a:close/>
              </a:path>
              <a:path w="3921759" h="1866900">
                <a:moveTo>
                  <a:pt x="3264065" y="38100"/>
                </a:moveTo>
                <a:lnTo>
                  <a:pt x="3226638" y="38100"/>
                </a:lnTo>
                <a:lnTo>
                  <a:pt x="3209315" y="25400"/>
                </a:lnTo>
                <a:lnTo>
                  <a:pt x="3247377" y="25400"/>
                </a:lnTo>
                <a:lnTo>
                  <a:pt x="3264065" y="38100"/>
                </a:lnTo>
                <a:close/>
              </a:path>
              <a:path w="3921759" h="1866900">
                <a:moveTo>
                  <a:pt x="2183790" y="50800"/>
                </a:moveTo>
                <a:lnTo>
                  <a:pt x="2145588" y="50800"/>
                </a:lnTo>
                <a:lnTo>
                  <a:pt x="2156472" y="38100"/>
                </a:lnTo>
                <a:lnTo>
                  <a:pt x="2195334" y="38100"/>
                </a:lnTo>
                <a:lnTo>
                  <a:pt x="2183790" y="50800"/>
                </a:lnTo>
                <a:close/>
              </a:path>
              <a:path w="3921759" h="1866900">
                <a:moveTo>
                  <a:pt x="2638056" y="50800"/>
                </a:moveTo>
                <a:lnTo>
                  <a:pt x="2605646" y="50800"/>
                </a:lnTo>
                <a:lnTo>
                  <a:pt x="2596235" y="38100"/>
                </a:lnTo>
                <a:lnTo>
                  <a:pt x="2629077" y="38100"/>
                </a:lnTo>
                <a:lnTo>
                  <a:pt x="2638056" y="50800"/>
                </a:lnTo>
                <a:close/>
              </a:path>
              <a:path w="3921759" h="1866900">
                <a:moveTo>
                  <a:pt x="2813430" y="50800"/>
                </a:moveTo>
                <a:lnTo>
                  <a:pt x="2779293" y="50800"/>
                </a:lnTo>
                <a:lnTo>
                  <a:pt x="2788958" y="38100"/>
                </a:lnTo>
                <a:lnTo>
                  <a:pt x="2823514" y="38100"/>
                </a:lnTo>
                <a:lnTo>
                  <a:pt x="2813430" y="50800"/>
                </a:lnTo>
                <a:close/>
              </a:path>
              <a:path w="3921759" h="1866900">
                <a:moveTo>
                  <a:pt x="3296081" y="50800"/>
                </a:moveTo>
                <a:lnTo>
                  <a:pt x="3259658" y="50800"/>
                </a:lnTo>
                <a:lnTo>
                  <a:pt x="3243173" y="38100"/>
                </a:lnTo>
                <a:lnTo>
                  <a:pt x="3280308" y="38100"/>
                </a:lnTo>
                <a:lnTo>
                  <a:pt x="3296081" y="50800"/>
                </a:lnTo>
                <a:close/>
              </a:path>
              <a:path w="3921759" h="1866900">
                <a:moveTo>
                  <a:pt x="1843760" y="63500"/>
                </a:moveTo>
                <a:lnTo>
                  <a:pt x="1566583" y="63500"/>
                </a:lnTo>
                <a:lnTo>
                  <a:pt x="1582674" y="50800"/>
                </a:lnTo>
                <a:lnTo>
                  <a:pt x="1832394" y="50800"/>
                </a:lnTo>
                <a:lnTo>
                  <a:pt x="1843760" y="63500"/>
                </a:lnTo>
                <a:close/>
              </a:path>
              <a:path w="3921759" h="1866900">
                <a:moveTo>
                  <a:pt x="2151265" y="63500"/>
                </a:moveTo>
                <a:lnTo>
                  <a:pt x="2124709" y="63500"/>
                </a:lnTo>
                <a:lnTo>
                  <a:pt x="2134996" y="50800"/>
                </a:lnTo>
                <a:lnTo>
                  <a:pt x="2161984" y="50800"/>
                </a:lnTo>
                <a:lnTo>
                  <a:pt x="2151265" y="63500"/>
                </a:lnTo>
                <a:close/>
              </a:path>
              <a:path w="3921759" h="1866900">
                <a:moveTo>
                  <a:pt x="2655417" y="63500"/>
                </a:moveTo>
                <a:lnTo>
                  <a:pt x="2632367" y="63500"/>
                </a:lnTo>
                <a:lnTo>
                  <a:pt x="2623515" y="50800"/>
                </a:lnTo>
                <a:lnTo>
                  <a:pt x="2646832" y="50800"/>
                </a:lnTo>
                <a:lnTo>
                  <a:pt x="2655417" y="63500"/>
                </a:lnTo>
                <a:close/>
              </a:path>
              <a:path w="3921759" h="1866900">
                <a:moveTo>
                  <a:pt x="2784627" y="63500"/>
                </a:moveTo>
                <a:lnTo>
                  <a:pt x="2760535" y="63500"/>
                </a:lnTo>
                <a:lnTo>
                  <a:pt x="2769819" y="50800"/>
                </a:lnTo>
                <a:lnTo>
                  <a:pt x="2794165" y="50800"/>
                </a:lnTo>
                <a:lnTo>
                  <a:pt x="2784627" y="63500"/>
                </a:lnTo>
                <a:close/>
              </a:path>
              <a:path w="3921759" h="1866900">
                <a:moveTo>
                  <a:pt x="3326155" y="63500"/>
                </a:moveTo>
                <a:lnTo>
                  <a:pt x="3290900" y="63500"/>
                </a:lnTo>
                <a:lnTo>
                  <a:pt x="3275317" y="50800"/>
                </a:lnTo>
                <a:lnTo>
                  <a:pt x="3311372" y="50800"/>
                </a:lnTo>
                <a:lnTo>
                  <a:pt x="3326155" y="63500"/>
                </a:lnTo>
                <a:close/>
              </a:path>
              <a:path w="3921759" h="1866900">
                <a:moveTo>
                  <a:pt x="1568830" y="76200"/>
                </a:moveTo>
                <a:lnTo>
                  <a:pt x="1504568" y="76200"/>
                </a:lnTo>
                <a:lnTo>
                  <a:pt x="1519707" y="63500"/>
                </a:lnTo>
                <a:lnTo>
                  <a:pt x="1584769" y="63500"/>
                </a:lnTo>
                <a:lnTo>
                  <a:pt x="1568830" y="76200"/>
                </a:lnTo>
                <a:close/>
              </a:path>
              <a:path w="3921759" h="1866900">
                <a:moveTo>
                  <a:pt x="1898827" y="76200"/>
                </a:moveTo>
                <a:lnTo>
                  <a:pt x="1841334" y="76200"/>
                </a:lnTo>
                <a:lnTo>
                  <a:pt x="1830069" y="63500"/>
                </a:lnTo>
                <a:lnTo>
                  <a:pt x="1888070" y="63500"/>
                </a:lnTo>
                <a:lnTo>
                  <a:pt x="1898827" y="76200"/>
                </a:lnTo>
                <a:close/>
              </a:path>
              <a:path w="3921759" h="1866900">
                <a:moveTo>
                  <a:pt x="2131021" y="76200"/>
                </a:moveTo>
                <a:lnTo>
                  <a:pt x="2105037" y="76200"/>
                </a:lnTo>
                <a:lnTo>
                  <a:pt x="2114715" y="63500"/>
                </a:lnTo>
                <a:lnTo>
                  <a:pt x="2141156" y="63500"/>
                </a:lnTo>
                <a:lnTo>
                  <a:pt x="2131021" y="76200"/>
                </a:lnTo>
                <a:close/>
              </a:path>
              <a:path w="3921759" h="1866900">
                <a:moveTo>
                  <a:pt x="2679877" y="76200"/>
                </a:moveTo>
                <a:lnTo>
                  <a:pt x="2657284" y="76200"/>
                </a:lnTo>
                <a:lnTo>
                  <a:pt x="2649054" y="63500"/>
                </a:lnTo>
                <a:lnTo>
                  <a:pt x="2671940" y="63500"/>
                </a:lnTo>
                <a:lnTo>
                  <a:pt x="2679877" y="76200"/>
                </a:lnTo>
                <a:close/>
              </a:path>
              <a:path w="3921759" h="1866900">
                <a:moveTo>
                  <a:pt x="2757538" y="76200"/>
                </a:moveTo>
                <a:lnTo>
                  <a:pt x="2733903" y="76200"/>
                </a:lnTo>
                <a:lnTo>
                  <a:pt x="2742577" y="63500"/>
                </a:lnTo>
                <a:lnTo>
                  <a:pt x="2766491" y="63500"/>
                </a:lnTo>
                <a:lnTo>
                  <a:pt x="2757538" y="76200"/>
                </a:lnTo>
                <a:close/>
              </a:path>
              <a:path w="3921759" h="1866900">
                <a:moveTo>
                  <a:pt x="3379889" y="101600"/>
                </a:moveTo>
                <a:lnTo>
                  <a:pt x="3360102" y="101600"/>
                </a:lnTo>
                <a:lnTo>
                  <a:pt x="3347148" y="88900"/>
                </a:lnTo>
                <a:lnTo>
                  <a:pt x="3347351" y="88900"/>
                </a:lnTo>
                <a:lnTo>
                  <a:pt x="3333838" y="76200"/>
                </a:lnTo>
                <a:lnTo>
                  <a:pt x="3320173" y="76200"/>
                </a:lnTo>
                <a:lnTo>
                  <a:pt x="3305594" y="63500"/>
                </a:lnTo>
                <a:lnTo>
                  <a:pt x="3340417" y="63500"/>
                </a:lnTo>
                <a:lnTo>
                  <a:pt x="3354146" y="76200"/>
                </a:lnTo>
                <a:lnTo>
                  <a:pt x="3367303" y="88900"/>
                </a:lnTo>
                <a:lnTo>
                  <a:pt x="3379889" y="101600"/>
                </a:lnTo>
                <a:close/>
              </a:path>
              <a:path w="3921759" h="1866900">
                <a:moveTo>
                  <a:pt x="1507985" y="88900"/>
                </a:moveTo>
                <a:lnTo>
                  <a:pt x="1460766" y="88900"/>
                </a:lnTo>
                <a:lnTo>
                  <a:pt x="1475092" y="76200"/>
                </a:lnTo>
                <a:lnTo>
                  <a:pt x="1522971" y="76200"/>
                </a:lnTo>
                <a:lnTo>
                  <a:pt x="1507985" y="88900"/>
                </a:lnTo>
                <a:close/>
              </a:path>
              <a:path w="3921759" h="1866900">
                <a:moveTo>
                  <a:pt x="1940483" y="88900"/>
                </a:moveTo>
                <a:lnTo>
                  <a:pt x="1895348" y="88900"/>
                </a:lnTo>
                <a:lnTo>
                  <a:pt x="1884705" y="76200"/>
                </a:lnTo>
                <a:lnTo>
                  <a:pt x="1930285" y="76200"/>
                </a:lnTo>
                <a:lnTo>
                  <a:pt x="1940483" y="88900"/>
                </a:lnTo>
                <a:close/>
              </a:path>
              <a:path w="3921759" h="1866900">
                <a:moveTo>
                  <a:pt x="2112009" y="88900"/>
                </a:moveTo>
                <a:lnTo>
                  <a:pt x="2086673" y="88900"/>
                </a:lnTo>
                <a:lnTo>
                  <a:pt x="2095690" y="76200"/>
                </a:lnTo>
                <a:lnTo>
                  <a:pt x="2121522" y="76200"/>
                </a:lnTo>
                <a:lnTo>
                  <a:pt x="2112009" y="88900"/>
                </a:lnTo>
                <a:close/>
              </a:path>
              <a:path w="3921759" h="1866900">
                <a:moveTo>
                  <a:pt x="2695079" y="88900"/>
                </a:moveTo>
                <a:lnTo>
                  <a:pt x="2672841" y="88900"/>
                </a:lnTo>
                <a:lnTo>
                  <a:pt x="2665044" y="76200"/>
                </a:lnTo>
                <a:lnTo>
                  <a:pt x="2687586" y="76200"/>
                </a:lnTo>
                <a:lnTo>
                  <a:pt x="2695079" y="88900"/>
                </a:lnTo>
                <a:close/>
              </a:path>
              <a:path w="3921759" h="1866900">
                <a:moveTo>
                  <a:pt x="2740494" y="88900"/>
                </a:moveTo>
                <a:lnTo>
                  <a:pt x="2717203" y="88900"/>
                </a:lnTo>
                <a:lnTo>
                  <a:pt x="2725445" y="76200"/>
                </a:lnTo>
                <a:lnTo>
                  <a:pt x="2749041" y="76200"/>
                </a:lnTo>
                <a:lnTo>
                  <a:pt x="2740494" y="88900"/>
                </a:lnTo>
                <a:close/>
              </a:path>
              <a:path w="3921759" h="1866900">
                <a:moveTo>
                  <a:pt x="1465071" y="101600"/>
                </a:moveTo>
                <a:lnTo>
                  <a:pt x="1433004" y="101600"/>
                </a:lnTo>
                <a:lnTo>
                  <a:pt x="1446733" y="88900"/>
                </a:lnTo>
                <a:lnTo>
                  <a:pt x="1479245" y="88900"/>
                </a:lnTo>
                <a:lnTo>
                  <a:pt x="1465071" y="101600"/>
                </a:lnTo>
                <a:close/>
              </a:path>
              <a:path w="3921759" h="1866900">
                <a:moveTo>
                  <a:pt x="1970176" y="101600"/>
                </a:moveTo>
                <a:lnTo>
                  <a:pt x="1936153" y="101600"/>
                </a:lnTo>
                <a:lnTo>
                  <a:pt x="1926069" y="88900"/>
                </a:lnTo>
                <a:lnTo>
                  <a:pt x="1960435" y="88900"/>
                </a:lnTo>
                <a:lnTo>
                  <a:pt x="1970176" y="101600"/>
                </a:lnTo>
                <a:close/>
              </a:path>
              <a:path w="3921759" h="1866900">
                <a:moveTo>
                  <a:pt x="2094293" y="101600"/>
                </a:moveTo>
                <a:lnTo>
                  <a:pt x="2069668" y="101600"/>
                </a:lnTo>
                <a:lnTo>
                  <a:pt x="2077986" y="88900"/>
                </a:lnTo>
                <a:lnTo>
                  <a:pt x="2103145" y="88900"/>
                </a:lnTo>
                <a:lnTo>
                  <a:pt x="2094293" y="101600"/>
                </a:lnTo>
                <a:close/>
              </a:path>
              <a:path w="3921759" h="1866900">
                <a:moveTo>
                  <a:pt x="2701467" y="101600"/>
                </a:moveTo>
                <a:lnTo>
                  <a:pt x="2694470" y="101600"/>
                </a:lnTo>
                <a:lnTo>
                  <a:pt x="2687358" y="88900"/>
                </a:lnTo>
                <a:lnTo>
                  <a:pt x="2702331" y="88900"/>
                </a:lnTo>
                <a:lnTo>
                  <a:pt x="2705579" y="94837"/>
                </a:lnTo>
                <a:lnTo>
                  <a:pt x="2701467" y="101600"/>
                </a:lnTo>
                <a:close/>
              </a:path>
              <a:path w="3921759" h="1866900">
                <a:moveTo>
                  <a:pt x="2716555" y="101600"/>
                </a:moveTo>
                <a:lnTo>
                  <a:pt x="2709278" y="101600"/>
                </a:lnTo>
                <a:lnTo>
                  <a:pt x="2705579" y="94837"/>
                </a:lnTo>
                <a:lnTo>
                  <a:pt x="2709189" y="88900"/>
                </a:lnTo>
                <a:lnTo>
                  <a:pt x="2724442" y="88900"/>
                </a:lnTo>
                <a:lnTo>
                  <a:pt x="2716555" y="101600"/>
                </a:lnTo>
                <a:close/>
              </a:path>
              <a:path w="3921759" h="1866900">
                <a:moveTo>
                  <a:pt x="2709278" y="101600"/>
                </a:moveTo>
                <a:lnTo>
                  <a:pt x="2701467" y="101600"/>
                </a:lnTo>
                <a:lnTo>
                  <a:pt x="2705579" y="94837"/>
                </a:lnTo>
                <a:lnTo>
                  <a:pt x="2709278" y="101600"/>
                </a:lnTo>
                <a:close/>
              </a:path>
              <a:path w="3921759" h="1866900">
                <a:moveTo>
                  <a:pt x="1437919" y="114300"/>
                </a:moveTo>
                <a:lnTo>
                  <a:pt x="1406486" y="114300"/>
                </a:lnTo>
                <a:lnTo>
                  <a:pt x="1419593" y="101600"/>
                </a:lnTo>
                <a:lnTo>
                  <a:pt x="1451495" y="101600"/>
                </a:lnTo>
                <a:lnTo>
                  <a:pt x="1437919" y="114300"/>
                </a:lnTo>
                <a:close/>
              </a:path>
              <a:path w="3921759" h="1866900">
                <a:moveTo>
                  <a:pt x="1998433" y="114300"/>
                </a:moveTo>
                <a:lnTo>
                  <a:pt x="1965198" y="114300"/>
                </a:lnTo>
                <a:lnTo>
                  <a:pt x="1955571" y="101600"/>
                </a:lnTo>
                <a:lnTo>
                  <a:pt x="1989188" y="101600"/>
                </a:lnTo>
                <a:lnTo>
                  <a:pt x="1998433" y="114300"/>
                </a:lnTo>
                <a:close/>
              </a:path>
              <a:path w="3921759" h="1866900">
                <a:moveTo>
                  <a:pt x="2063076" y="127000"/>
                </a:moveTo>
                <a:lnTo>
                  <a:pt x="2046884" y="127000"/>
                </a:lnTo>
                <a:lnTo>
                  <a:pt x="2054098" y="114300"/>
                </a:lnTo>
                <a:lnTo>
                  <a:pt x="2061705" y="101600"/>
                </a:lnTo>
                <a:lnTo>
                  <a:pt x="2086127" y="101600"/>
                </a:lnTo>
                <a:lnTo>
                  <a:pt x="2077961" y="114300"/>
                </a:lnTo>
                <a:lnTo>
                  <a:pt x="2070506" y="114300"/>
                </a:lnTo>
                <a:lnTo>
                  <a:pt x="2063076" y="127000"/>
                </a:lnTo>
                <a:close/>
              </a:path>
              <a:path w="3921759" h="1866900">
                <a:moveTo>
                  <a:pt x="2705036" y="114300"/>
                </a:moveTo>
                <a:lnTo>
                  <a:pt x="2694330" y="101600"/>
                </a:lnTo>
                <a:lnTo>
                  <a:pt x="2716682" y="101600"/>
                </a:lnTo>
                <a:lnTo>
                  <a:pt x="2705036" y="114300"/>
                </a:lnTo>
                <a:close/>
              </a:path>
              <a:path w="3921759" h="1866900">
                <a:moveTo>
                  <a:pt x="3413925" y="127000"/>
                </a:moveTo>
                <a:lnTo>
                  <a:pt x="3394760" y="127000"/>
                </a:lnTo>
                <a:lnTo>
                  <a:pt x="3383610" y="114300"/>
                </a:lnTo>
                <a:lnTo>
                  <a:pt x="3383826" y="114300"/>
                </a:lnTo>
                <a:lnTo>
                  <a:pt x="3372053" y="101600"/>
                </a:lnTo>
                <a:lnTo>
                  <a:pt x="3391877" y="101600"/>
                </a:lnTo>
                <a:lnTo>
                  <a:pt x="3403231" y="114300"/>
                </a:lnTo>
                <a:lnTo>
                  <a:pt x="3413925" y="127000"/>
                </a:lnTo>
                <a:close/>
              </a:path>
              <a:path w="3921759" h="1866900">
                <a:moveTo>
                  <a:pt x="1412024" y="127000"/>
                </a:moveTo>
                <a:lnTo>
                  <a:pt x="1381302" y="127000"/>
                </a:lnTo>
                <a:lnTo>
                  <a:pt x="1393723" y="114300"/>
                </a:lnTo>
                <a:lnTo>
                  <a:pt x="1424965" y="114300"/>
                </a:lnTo>
                <a:lnTo>
                  <a:pt x="1412024" y="127000"/>
                </a:lnTo>
                <a:close/>
              </a:path>
              <a:path w="3921759" h="1866900">
                <a:moveTo>
                  <a:pt x="2016429" y="127000"/>
                </a:moveTo>
                <a:lnTo>
                  <a:pt x="1992795" y="127000"/>
                </a:lnTo>
                <a:lnTo>
                  <a:pt x="1983651" y="114300"/>
                </a:lnTo>
                <a:lnTo>
                  <a:pt x="2007514" y="114300"/>
                </a:lnTo>
                <a:lnTo>
                  <a:pt x="2016429" y="127000"/>
                </a:lnTo>
                <a:close/>
              </a:path>
              <a:path w="3921759" h="1866900">
                <a:moveTo>
                  <a:pt x="1387462" y="139700"/>
                </a:moveTo>
                <a:lnTo>
                  <a:pt x="1357528" y="139700"/>
                </a:lnTo>
                <a:lnTo>
                  <a:pt x="1369237" y="127000"/>
                </a:lnTo>
                <a:lnTo>
                  <a:pt x="1399730" y="127000"/>
                </a:lnTo>
                <a:lnTo>
                  <a:pt x="1387462" y="139700"/>
                </a:lnTo>
                <a:close/>
              </a:path>
              <a:path w="3921759" h="1866900">
                <a:moveTo>
                  <a:pt x="2033701" y="139700"/>
                </a:moveTo>
                <a:lnTo>
                  <a:pt x="2018842" y="139700"/>
                </a:lnTo>
                <a:lnTo>
                  <a:pt x="2010219" y="127000"/>
                </a:lnTo>
                <a:lnTo>
                  <a:pt x="2033701" y="127000"/>
                </a:lnTo>
                <a:lnTo>
                  <a:pt x="2037300" y="132502"/>
                </a:lnTo>
                <a:lnTo>
                  <a:pt x="2033701" y="139700"/>
                </a:lnTo>
                <a:close/>
              </a:path>
              <a:path w="3921759" h="1866900">
                <a:moveTo>
                  <a:pt x="2049703" y="139700"/>
                </a:moveTo>
                <a:lnTo>
                  <a:pt x="2042007" y="139700"/>
                </a:lnTo>
                <a:lnTo>
                  <a:pt x="2037300" y="132502"/>
                </a:lnTo>
                <a:lnTo>
                  <a:pt x="2040051" y="127000"/>
                </a:lnTo>
                <a:lnTo>
                  <a:pt x="2056358" y="127000"/>
                </a:lnTo>
                <a:lnTo>
                  <a:pt x="2049703" y="139700"/>
                </a:lnTo>
                <a:close/>
              </a:path>
              <a:path w="3921759" h="1866900">
                <a:moveTo>
                  <a:pt x="3424008" y="139700"/>
                </a:moveTo>
                <a:lnTo>
                  <a:pt x="3405060" y="139700"/>
                </a:lnTo>
                <a:lnTo>
                  <a:pt x="3394544" y="127000"/>
                </a:lnTo>
                <a:lnTo>
                  <a:pt x="3419055" y="127000"/>
                </a:lnTo>
                <a:lnTo>
                  <a:pt x="3424008" y="139700"/>
                </a:lnTo>
                <a:close/>
              </a:path>
              <a:path w="3921759" h="1866900">
                <a:moveTo>
                  <a:pt x="2042007" y="139700"/>
                </a:moveTo>
                <a:lnTo>
                  <a:pt x="2033701" y="139700"/>
                </a:lnTo>
                <a:lnTo>
                  <a:pt x="2037300" y="132502"/>
                </a:lnTo>
                <a:lnTo>
                  <a:pt x="2042007" y="139700"/>
                </a:lnTo>
                <a:close/>
              </a:path>
              <a:path w="3921759" h="1866900">
                <a:moveTo>
                  <a:pt x="1342682" y="165100"/>
                </a:moveTo>
                <a:lnTo>
                  <a:pt x="1324673" y="165100"/>
                </a:lnTo>
                <a:lnTo>
                  <a:pt x="1335239" y="152400"/>
                </a:lnTo>
                <a:lnTo>
                  <a:pt x="1346187" y="139700"/>
                </a:lnTo>
                <a:lnTo>
                  <a:pt x="1375867" y="139700"/>
                </a:lnTo>
                <a:lnTo>
                  <a:pt x="1364322" y="152400"/>
                </a:lnTo>
                <a:lnTo>
                  <a:pt x="1353464" y="152400"/>
                </a:lnTo>
                <a:lnTo>
                  <a:pt x="1342682" y="165100"/>
                </a:lnTo>
                <a:close/>
              </a:path>
              <a:path w="3921759" h="1866900">
                <a:moveTo>
                  <a:pt x="2040064" y="152400"/>
                </a:moveTo>
                <a:lnTo>
                  <a:pt x="2027046" y="139700"/>
                </a:lnTo>
                <a:lnTo>
                  <a:pt x="2049868" y="139700"/>
                </a:lnTo>
                <a:lnTo>
                  <a:pt x="2040064" y="152400"/>
                </a:lnTo>
                <a:close/>
              </a:path>
              <a:path w="3921759" h="1866900">
                <a:moveTo>
                  <a:pt x="3433381" y="152400"/>
                </a:moveTo>
                <a:lnTo>
                  <a:pt x="3419195" y="152400"/>
                </a:lnTo>
                <a:lnTo>
                  <a:pt x="3414534" y="139700"/>
                </a:lnTo>
                <a:lnTo>
                  <a:pt x="3428771" y="139700"/>
                </a:lnTo>
                <a:lnTo>
                  <a:pt x="3433381" y="152400"/>
                </a:lnTo>
                <a:close/>
              </a:path>
              <a:path w="3921759" h="1866900">
                <a:moveTo>
                  <a:pt x="1029462" y="165100"/>
                </a:moveTo>
                <a:lnTo>
                  <a:pt x="903731" y="165100"/>
                </a:lnTo>
                <a:lnTo>
                  <a:pt x="919264" y="152400"/>
                </a:lnTo>
                <a:lnTo>
                  <a:pt x="1008672" y="152400"/>
                </a:lnTo>
                <a:lnTo>
                  <a:pt x="1029462" y="165100"/>
                </a:lnTo>
                <a:close/>
              </a:path>
              <a:path w="3921759" h="1866900">
                <a:moveTo>
                  <a:pt x="3442042" y="165100"/>
                </a:moveTo>
                <a:lnTo>
                  <a:pt x="3427806" y="165100"/>
                </a:lnTo>
                <a:lnTo>
                  <a:pt x="3423488" y="152400"/>
                </a:lnTo>
                <a:lnTo>
                  <a:pt x="3437801" y="152400"/>
                </a:lnTo>
                <a:lnTo>
                  <a:pt x="3442042" y="165100"/>
                </a:lnTo>
                <a:close/>
              </a:path>
              <a:path w="3921759" h="1866900">
                <a:moveTo>
                  <a:pt x="904506" y="177800"/>
                </a:moveTo>
                <a:lnTo>
                  <a:pt x="798347" y="177800"/>
                </a:lnTo>
                <a:lnTo>
                  <a:pt x="813003" y="165100"/>
                </a:lnTo>
                <a:lnTo>
                  <a:pt x="919949" y="165100"/>
                </a:lnTo>
                <a:lnTo>
                  <a:pt x="904506" y="177800"/>
                </a:lnTo>
                <a:close/>
              </a:path>
              <a:path w="3921759" h="1866900">
                <a:moveTo>
                  <a:pt x="1149591" y="177800"/>
                </a:moveTo>
                <a:lnTo>
                  <a:pt x="1028700" y="177800"/>
                </a:lnTo>
                <a:lnTo>
                  <a:pt x="1008037" y="165100"/>
                </a:lnTo>
                <a:lnTo>
                  <a:pt x="1130173" y="165100"/>
                </a:lnTo>
                <a:lnTo>
                  <a:pt x="1149591" y="177800"/>
                </a:lnTo>
                <a:close/>
              </a:path>
              <a:path w="3921759" h="1866900">
                <a:moveTo>
                  <a:pt x="1313192" y="190500"/>
                </a:moveTo>
                <a:lnTo>
                  <a:pt x="1295450" y="190500"/>
                </a:lnTo>
                <a:lnTo>
                  <a:pt x="1304772" y="177800"/>
                </a:lnTo>
                <a:lnTo>
                  <a:pt x="1314513" y="165100"/>
                </a:lnTo>
                <a:lnTo>
                  <a:pt x="1332598" y="165100"/>
                </a:lnTo>
                <a:lnTo>
                  <a:pt x="1322603" y="177800"/>
                </a:lnTo>
                <a:lnTo>
                  <a:pt x="1322768" y="177800"/>
                </a:lnTo>
                <a:lnTo>
                  <a:pt x="1313192" y="190500"/>
                </a:lnTo>
                <a:close/>
              </a:path>
              <a:path w="3921759" h="1866900">
                <a:moveTo>
                  <a:pt x="3453688" y="177800"/>
                </a:moveTo>
                <a:lnTo>
                  <a:pt x="3435718" y="177800"/>
                </a:lnTo>
                <a:lnTo>
                  <a:pt x="3431755" y="165100"/>
                </a:lnTo>
                <a:lnTo>
                  <a:pt x="3449993" y="165100"/>
                </a:lnTo>
                <a:lnTo>
                  <a:pt x="3453688" y="177800"/>
                </a:lnTo>
                <a:close/>
              </a:path>
              <a:path w="3921759" h="1866900">
                <a:moveTo>
                  <a:pt x="800582" y="190500"/>
                </a:moveTo>
                <a:lnTo>
                  <a:pt x="741235" y="190500"/>
                </a:lnTo>
                <a:lnTo>
                  <a:pt x="755281" y="177800"/>
                </a:lnTo>
                <a:lnTo>
                  <a:pt x="815136" y="177800"/>
                </a:lnTo>
                <a:lnTo>
                  <a:pt x="800582" y="190500"/>
                </a:lnTo>
                <a:close/>
              </a:path>
              <a:path w="3921759" h="1866900">
                <a:moveTo>
                  <a:pt x="1206157" y="190500"/>
                </a:moveTo>
                <a:lnTo>
                  <a:pt x="1147152" y="190500"/>
                </a:lnTo>
                <a:lnTo>
                  <a:pt x="1127874" y="177800"/>
                </a:lnTo>
                <a:lnTo>
                  <a:pt x="1187589" y="177800"/>
                </a:lnTo>
                <a:lnTo>
                  <a:pt x="1206157" y="190500"/>
                </a:lnTo>
                <a:close/>
              </a:path>
              <a:path w="3921759" h="1866900">
                <a:moveTo>
                  <a:pt x="3460496" y="190500"/>
                </a:moveTo>
                <a:lnTo>
                  <a:pt x="3446221" y="190500"/>
                </a:lnTo>
                <a:lnTo>
                  <a:pt x="3442804" y="177800"/>
                </a:lnTo>
                <a:lnTo>
                  <a:pt x="3457181" y="177800"/>
                </a:lnTo>
                <a:lnTo>
                  <a:pt x="3460496" y="190500"/>
                </a:lnTo>
                <a:close/>
              </a:path>
              <a:path w="3921759" h="1866900">
                <a:moveTo>
                  <a:pt x="730656" y="203200"/>
                </a:moveTo>
                <a:lnTo>
                  <a:pt x="686765" y="203200"/>
                </a:lnTo>
                <a:lnTo>
                  <a:pt x="700112" y="190500"/>
                </a:lnTo>
                <a:lnTo>
                  <a:pt x="744423" y="190500"/>
                </a:lnTo>
                <a:lnTo>
                  <a:pt x="730656" y="203200"/>
                </a:lnTo>
                <a:close/>
              </a:path>
              <a:path w="3921759" h="1866900">
                <a:moveTo>
                  <a:pt x="1242377" y="203200"/>
                </a:moveTo>
                <a:lnTo>
                  <a:pt x="1202880" y="203200"/>
                </a:lnTo>
                <a:lnTo>
                  <a:pt x="1184452" y="190500"/>
                </a:lnTo>
                <a:lnTo>
                  <a:pt x="1224432" y="190500"/>
                </a:lnTo>
                <a:lnTo>
                  <a:pt x="1242377" y="203200"/>
                </a:lnTo>
                <a:close/>
              </a:path>
              <a:path w="3921759" h="1866900">
                <a:moveTo>
                  <a:pt x="1287526" y="215900"/>
                </a:moveTo>
                <a:lnTo>
                  <a:pt x="1277213" y="215900"/>
                </a:lnTo>
                <a:lnTo>
                  <a:pt x="1272417" y="212360"/>
                </a:lnTo>
                <a:lnTo>
                  <a:pt x="1278115" y="203200"/>
                </a:lnTo>
                <a:lnTo>
                  <a:pt x="1286560" y="190500"/>
                </a:lnTo>
                <a:lnTo>
                  <a:pt x="1304366" y="190500"/>
                </a:lnTo>
                <a:lnTo>
                  <a:pt x="1295641" y="203200"/>
                </a:lnTo>
                <a:lnTo>
                  <a:pt x="1295806" y="203200"/>
                </a:lnTo>
                <a:lnTo>
                  <a:pt x="1287526" y="215900"/>
                </a:lnTo>
                <a:close/>
              </a:path>
              <a:path w="3921759" h="1866900">
                <a:moveTo>
                  <a:pt x="3466528" y="203200"/>
                </a:moveTo>
                <a:lnTo>
                  <a:pt x="3452279" y="203200"/>
                </a:lnTo>
                <a:lnTo>
                  <a:pt x="3449256" y="190500"/>
                </a:lnTo>
                <a:lnTo>
                  <a:pt x="3463607" y="190500"/>
                </a:lnTo>
                <a:lnTo>
                  <a:pt x="3466528" y="203200"/>
                </a:lnTo>
                <a:close/>
              </a:path>
              <a:path w="3921759" h="1866900">
                <a:moveTo>
                  <a:pt x="690702" y="215900"/>
                </a:moveTo>
                <a:lnTo>
                  <a:pt x="647826" y="215900"/>
                </a:lnTo>
                <a:lnTo>
                  <a:pt x="660615" y="203200"/>
                </a:lnTo>
                <a:lnTo>
                  <a:pt x="703948" y="203200"/>
                </a:lnTo>
                <a:lnTo>
                  <a:pt x="690702" y="215900"/>
                </a:lnTo>
                <a:close/>
              </a:path>
              <a:path w="3921759" h="1866900">
                <a:moveTo>
                  <a:pt x="1270215" y="215900"/>
                </a:moveTo>
                <a:lnTo>
                  <a:pt x="1238516" y="215900"/>
                </a:lnTo>
                <a:lnTo>
                  <a:pt x="1220711" y="203200"/>
                </a:lnTo>
                <a:lnTo>
                  <a:pt x="1260005" y="203200"/>
                </a:lnTo>
                <a:lnTo>
                  <a:pt x="1272417" y="212360"/>
                </a:lnTo>
                <a:lnTo>
                  <a:pt x="1270215" y="215900"/>
                </a:lnTo>
                <a:close/>
              </a:path>
              <a:path w="3921759" h="1866900">
                <a:moveTo>
                  <a:pt x="3471760" y="215900"/>
                </a:moveTo>
                <a:lnTo>
                  <a:pt x="3457587" y="215900"/>
                </a:lnTo>
                <a:lnTo>
                  <a:pt x="3454946" y="203200"/>
                </a:lnTo>
                <a:lnTo>
                  <a:pt x="3469246" y="203200"/>
                </a:lnTo>
                <a:lnTo>
                  <a:pt x="3471760" y="215900"/>
                </a:lnTo>
                <a:close/>
              </a:path>
              <a:path w="3921759" h="1866900">
                <a:moveTo>
                  <a:pt x="1277213" y="215900"/>
                </a:moveTo>
                <a:lnTo>
                  <a:pt x="1270215" y="215900"/>
                </a:lnTo>
                <a:lnTo>
                  <a:pt x="1272417" y="212360"/>
                </a:lnTo>
                <a:lnTo>
                  <a:pt x="1277213" y="215900"/>
                </a:lnTo>
                <a:close/>
              </a:path>
              <a:path w="3921759" h="1866900">
                <a:moveTo>
                  <a:pt x="652411" y="228600"/>
                </a:moveTo>
                <a:lnTo>
                  <a:pt x="622846" y="228600"/>
                </a:lnTo>
                <a:lnTo>
                  <a:pt x="635228" y="215900"/>
                </a:lnTo>
                <a:lnTo>
                  <a:pt x="665086" y="215900"/>
                </a:lnTo>
                <a:lnTo>
                  <a:pt x="652411" y="228600"/>
                </a:lnTo>
                <a:close/>
              </a:path>
              <a:path w="3921759" h="1866900">
                <a:moveTo>
                  <a:pt x="1276997" y="228600"/>
                </a:moveTo>
                <a:lnTo>
                  <a:pt x="1255712" y="215900"/>
                </a:lnTo>
                <a:lnTo>
                  <a:pt x="1287678" y="215900"/>
                </a:lnTo>
                <a:lnTo>
                  <a:pt x="1276997" y="228600"/>
                </a:lnTo>
                <a:close/>
              </a:path>
              <a:path w="3921759" h="1866900">
                <a:moveTo>
                  <a:pt x="3476167" y="228600"/>
                </a:moveTo>
                <a:lnTo>
                  <a:pt x="3462108" y="228600"/>
                </a:lnTo>
                <a:lnTo>
                  <a:pt x="3459873" y="215900"/>
                </a:lnTo>
                <a:lnTo>
                  <a:pt x="3474072" y="215900"/>
                </a:lnTo>
                <a:lnTo>
                  <a:pt x="3476167" y="228600"/>
                </a:lnTo>
                <a:close/>
              </a:path>
              <a:path w="3921759" h="1866900">
                <a:moveTo>
                  <a:pt x="627875" y="241300"/>
                </a:moveTo>
                <a:lnTo>
                  <a:pt x="598703" y="241300"/>
                </a:lnTo>
                <a:lnTo>
                  <a:pt x="610666" y="228600"/>
                </a:lnTo>
                <a:lnTo>
                  <a:pt x="640156" y="228600"/>
                </a:lnTo>
                <a:lnTo>
                  <a:pt x="627875" y="241300"/>
                </a:lnTo>
                <a:close/>
              </a:path>
              <a:path w="3921759" h="1866900">
                <a:moveTo>
                  <a:pt x="3529622" y="241300"/>
                </a:moveTo>
                <a:lnTo>
                  <a:pt x="3466934" y="241300"/>
                </a:lnTo>
                <a:lnTo>
                  <a:pt x="3464013" y="228600"/>
                </a:lnTo>
                <a:lnTo>
                  <a:pt x="3511105" y="228600"/>
                </a:lnTo>
                <a:lnTo>
                  <a:pt x="3529622" y="241300"/>
                </a:lnTo>
                <a:close/>
              </a:path>
              <a:path w="3921759" h="1866900">
                <a:moveTo>
                  <a:pt x="592658" y="254000"/>
                </a:moveTo>
                <a:lnTo>
                  <a:pt x="564133" y="254000"/>
                </a:lnTo>
                <a:lnTo>
                  <a:pt x="575424" y="241300"/>
                </a:lnTo>
                <a:lnTo>
                  <a:pt x="604291" y="241300"/>
                </a:lnTo>
                <a:lnTo>
                  <a:pt x="592658" y="254000"/>
                </a:lnTo>
                <a:close/>
              </a:path>
              <a:path w="3921759" h="1866900">
                <a:moveTo>
                  <a:pt x="3565537" y="254000"/>
                </a:moveTo>
                <a:lnTo>
                  <a:pt x="3526447" y="254000"/>
                </a:lnTo>
                <a:lnTo>
                  <a:pt x="3508108" y="241300"/>
                </a:lnTo>
                <a:lnTo>
                  <a:pt x="3547770" y="241300"/>
                </a:lnTo>
                <a:lnTo>
                  <a:pt x="3565537" y="254000"/>
                </a:lnTo>
                <a:close/>
              </a:path>
              <a:path w="3921759" h="1866900">
                <a:moveTo>
                  <a:pt x="548843" y="279400"/>
                </a:moveTo>
                <a:lnTo>
                  <a:pt x="531647" y="279400"/>
                </a:lnTo>
                <a:lnTo>
                  <a:pt x="542226" y="266700"/>
                </a:lnTo>
                <a:lnTo>
                  <a:pt x="553059" y="254000"/>
                </a:lnTo>
                <a:lnTo>
                  <a:pt x="581469" y="254000"/>
                </a:lnTo>
                <a:lnTo>
                  <a:pt x="570280" y="266700"/>
                </a:lnTo>
                <a:lnTo>
                  <a:pt x="559549" y="266700"/>
                </a:lnTo>
                <a:lnTo>
                  <a:pt x="548843" y="279400"/>
                </a:lnTo>
                <a:close/>
              </a:path>
              <a:path w="3921759" h="1866900">
                <a:moveTo>
                  <a:pt x="3599827" y="266700"/>
                </a:moveTo>
                <a:lnTo>
                  <a:pt x="3561638" y="266700"/>
                </a:lnTo>
                <a:lnTo>
                  <a:pt x="3544061" y="254000"/>
                </a:lnTo>
                <a:lnTo>
                  <a:pt x="3582885" y="254000"/>
                </a:lnTo>
                <a:lnTo>
                  <a:pt x="3599827" y="266700"/>
                </a:lnTo>
                <a:close/>
              </a:path>
              <a:path w="3921759" h="1866900">
                <a:moveTo>
                  <a:pt x="3632352" y="279400"/>
                </a:moveTo>
                <a:lnTo>
                  <a:pt x="3595204" y="279400"/>
                </a:lnTo>
                <a:lnTo>
                  <a:pt x="3578453" y="266700"/>
                </a:lnTo>
                <a:lnTo>
                  <a:pt x="3616325" y="266700"/>
                </a:lnTo>
                <a:lnTo>
                  <a:pt x="3632352" y="279400"/>
                </a:lnTo>
                <a:close/>
              </a:path>
              <a:path w="3921759" h="1866900">
                <a:moveTo>
                  <a:pt x="528370" y="292100"/>
                </a:moveTo>
                <a:lnTo>
                  <a:pt x="511200" y="292100"/>
                </a:lnTo>
                <a:lnTo>
                  <a:pt x="521296" y="279400"/>
                </a:lnTo>
                <a:lnTo>
                  <a:pt x="538594" y="279400"/>
                </a:lnTo>
                <a:lnTo>
                  <a:pt x="528370" y="292100"/>
                </a:lnTo>
                <a:close/>
              </a:path>
              <a:path w="3921759" h="1866900">
                <a:moveTo>
                  <a:pt x="3677551" y="304800"/>
                </a:moveTo>
                <a:lnTo>
                  <a:pt x="3656888" y="304800"/>
                </a:lnTo>
                <a:lnTo>
                  <a:pt x="3642004" y="292100"/>
                </a:lnTo>
                <a:lnTo>
                  <a:pt x="3627005" y="292100"/>
                </a:lnTo>
                <a:lnTo>
                  <a:pt x="3611156" y="279400"/>
                </a:lnTo>
                <a:lnTo>
                  <a:pt x="3647922" y="279400"/>
                </a:lnTo>
                <a:lnTo>
                  <a:pt x="3662984" y="292100"/>
                </a:lnTo>
                <a:lnTo>
                  <a:pt x="3677551" y="304800"/>
                </a:lnTo>
                <a:close/>
              </a:path>
              <a:path w="3921759" h="1866900">
                <a:moveTo>
                  <a:pt x="508914" y="304800"/>
                </a:moveTo>
                <a:lnTo>
                  <a:pt x="491794" y="304800"/>
                </a:lnTo>
                <a:lnTo>
                  <a:pt x="501370" y="292100"/>
                </a:lnTo>
                <a:lnTo>
                  <a:pt x="518629" y="292100"/>
                </a:lnTo>
                <a:lnTo>
                  <a:pt x="508914" y="304800"/>
                </a:lnTo>
                <a:close/>
              </a:path>
              <a:path w="3921759" h="1866900">
                <a:moveTo>
                  <a:pt x="481685" y="330200"/>
                </a:moveTo>
                <a:lnTo>
                  <a:pt x="464680" y="330200"/>
                </a:lnTo>
                <a:lnTo>
                  <a:pt x="473443" y="317500"/>
                </a:lnTo>
                <a:lnTo>
                  <a:pt x="482485" y="304800"/>
                </a:lnTo>
                <a:lnTo>
                  <a:pt x="509028" y="304800"/>
                </a:lnTo>
                <a:lnTo>
                  <a:pt x="499567" y="317500"/>
                </a:lnTo>
                <a:lnTo>
                  <a:pt x="490613" y="317500"/>
                </a:lnTo>
                <a:lnTo>
                  <a:pt x="481685" y="330200"/>
                </a:lnTo>
                <a:close/>
              </a:path>
              <a:path w="3921759" h="1866900">
                <a:moveTo>
                  <a:pt x="3730345" y="342900"/>
                </a:moveTo>
                <a:lnTo>
                  <a:pt x="3710343" y="342900"/>
                </a:lnTo>
                <a:lnTo>
                  <a:pt x="3697617" y="330200"/>
                </a:lnTo>
                <a:lnTo>
                  <a:pt x="3697808" y="330200"/>
                </a:lnTo>
                <a:lnTo>
                  <a:pt x="3684511" y="317500"/>
                </a:lnTo>
                <a:lnTo>
                  <a:pt x="3671061" y="317500"/>
                </a:lnTo>
                <a:lnTo>
                  <a:pt x="3656698" y="304800"/>
                </a:lnTo>
                <a:lnTo>
                  <a:pt x="3691585" y="304800"/>
                </a:lnTo>
                <a:lnTo>
                  <a:pt x="3705072" y="317500"/>
                </a:lnTo>
                <a:lnTo>
                  <a:pt x="3718001" y="330200"/>
                </a:lnTo>
                <a:lnTo>
                  <a:pt x="3730345" y="342900"/>
                </a:lnTo>
                <a:close/>
              </a:path>
              <a:path w="3921759" h="1866900">
                <a:moveTo>
                  <a:pt x="464921" y="342900"/>
                </a:moveTo>
                <a:lnTo>
                  <a:pt x="447992" y="342900"/>
                </a:lnTo>
                <a:lnTo>
                  <a:pt x="456196" y="330200"/>
                </a:lnTo>
                <a:lnTo>
                  <a:pt x="473278" y="330200"/>
                </a:lnTo>
                <a:lnTo>
                  <a:pt x="464921" y="342900"/>
                </a:lnTo>
                <a:close/>
              </a:path>
              <a:path w="3921759" h="1866900">
                <a:moveTo>
                  <a:pt x="441909" y="368300"/>
                </a:moveTo>
                <a:lnTo>
                  <a:pt x="425157" y="368300"/>
                </a:lnTo>
                <a:lnTo>
                  <a:pt x="432473" y="355600"/>
                </a:lnTo>
                <a:lnTo>
                  <a:pt x="440093" y="342900"/>
                </a:lnTo>
                <a:lnTo>
                  <a:pt x="465035" y="342900"/>
                </a:lnTo>
                <a:lnTo>
                  <a:pt x="456958" y="355600"/>
                </a:lnTo>
                <a:lnTo>
                  <a:pt x="449402" y="355600"/>
                </a:lnTo>
                <a:lnTo>
                  <a:pt x="441909" y="368300"/>
                </a:lnTo>
                <a:close/>
              </a:path>
              <a:path w="3921759" h="1866900">
                <a:moveTo>
                  <a:pt x="3768699" y="381000"/>
                </a:moveTo>
                <a:lnTo>
                  <a:pt x="3754462" y="381000"/>
                </a:lnTo>
                <a:lnTo>
                  <a:pt x="3744175" y="368300"/>
                </a:lnTo>
                <a:lnTo>
                  <a:pt x="3744366" y="368300"/>
                </a:lnTo>
                <a:lnTo>
                  <a:pt x="3733444" y="355600"/>
                </a:lnTo>
                <a:lnTo>
                  <a:pt x="3733634" y="355600"/>
                </a:lnTo>
                <a:lnTo>
                  <a:pt x="3722090" y="342900"/>
                </a:lnTo>
                <a:lnTo>
                  <a:pt x="3742080" y="342900"/>
                </a:lnTo>
                <a:lnTo>
                  <a:pt x="3753218" y="355600"/>
                </a:lnTo>
                <a:lnTo>
                  <a:pt x="3763683" y="368300"/>
                </a:lnTo>
                <a:lnTo>
                  <a:pt x="3768699" y="381000"/>
                </a:lnTo>
                <a:close/>
              </a:path>
              <a:path w="3921759" h="1866900">
                <a:moveTo>
                  <a:pt x="409587" y="406400"/>
                </a:moveTo>
                <a:lnTo>
                  <a:pt x="399021" y="406400"/>
                </a:lnTo>
                <a:lnTo>
                  <a:pt x="405079" y="393700"/>
                </a:lnTo>
                <a:lnTo>
                  <a:pt x="411454" y="381000"/>
                </a:lnTo>
                <a:lnTo>
                  <a:pt x="418160" y="368300"/>
                </a:lnTo>
                <a:lnTo>
                  <a:pt x="434949" y="368300"/>
                </a:lnTo>
                <a:lnTo>
                  <a:pt x="428053" y="381000"/>
                </a:lnTo>
                <a:lnTo>
                  <a:pt x="421589" y="393700"/>
                </a:lnTo>
                <a:lnTo>
                  <a:pt x="415543" y="393700"/>
                </a:lnTo>
                <a:lnTo>
                  <a:pt x="409587" y="406400"/>
                </a:lnTo>
                <a:close/>
              </a:path>
              <a:path w="3921759" h="1866900">
                <a:moveTo>
                  <a:pt x="3782707" y="393700"/>
                </a:moveTo>
                <a:lnTo>
                  <a:pt x="3763860" y="393700"/>
                </a:lnTo>
                <a:lnTo>
                  <a:pt x="3759123" y="381000"/>
                </a:lnTo>
                <a:lnTo>
                  <a:pt x="3778211" y="381000"/>
                </a:lnTo>
                <a:lnTo>
                  <a:pt x="3782707" y="393700"/>
                </a:lnTo>
                <a:close/>
              </a:path>
              <a:path w="3921759" h="1866900">
                <a:moveTo>
                  <a:pt x="3791178" y="406400"/>
                </a:moveTo>
                <a:lnTo>
                  <a:pt x="3772649" y="406400"/>
                </a:lnTo>
                <a:lnTo>
                  <a:pt x="3768242" y="393700"/>
                </a:lnTo>
                <a:lnTo>
                  <a:pt x="3787025" y="393700"/>
                </a:lnTo>
                <a:lnTo>
                  <a:pt x="3791178" y="406400"/>
                </a:lnTo>
                <a:close/>
              </a:path>
              <a:path w="3921759" h="1866900">
                <a:moveTo>
                  <a:pt x="394017" y="431800"/>
                </a:moveTo>
                <a:lnTo>
                  <a:pt x="382816" y="431800"/>
                </a:lnTo>
                <a:lnTo>
                  <a:pt x="387883" y="419100"/>
                </a:lnTo>
                <a:lnTo>
                  <a:pt x="393280" y="406400"/>
                </a:lnTo>
                <a:lnTo>
                  <a:pt x="409701" y="406400"/>
                </a:lnTo>
                <a:lnTo>
                  <a:pt x="404075" y="419100"/>
                </a:lnTo>
                <a:lnTo>
                  <a:pt x="398983" y="419100"/>
                </a:lnTo>
                <a:lnTo>
                  <a:pt x="394017" y="431800"/>
                </a:lnTo>
                <a:close/>
              </a:path>
              <a:path w="3921759" h="1866900">
                <a:moveTo>
                  <a:pt x="3798938" y="419100"/>
                </a:moveTo>
                <a:lnTo>
                  <a:pt x="3784523" y="419100"/>
                </a:lnTo>
                <a:lnTo>
                  <a:pt x="3780650" y="406400"/>
                </a:lnTo>
                <a:lnTo>
                  <a:pt x="3795140" y="406400"/>
                </a:lnTo>
                <a:lnTo>
                  <a:pt x="3798938" y="419100"/>
                </a:lnTo>
                <a:close/>
              </a:path>
              <a:path w="3921759" h="1866900">
                <a:moveTo>
                  <a:pt x="3805961" y="431800"/>
                </a:moveTo>
                <a:lnTo>
                  <a:pt x="3791559" y="431800"/>
                </a:lnTo>
                <a:lnTo>
                  <a:pt x="3788041" y="419100"/>
                </a:lnTo>
                <a:lnTo>
                  <a:pt x="3802545" y="419100"/>
                </a:lnTo>
                <a:lnTo>
                  <a:pt x="3805961" y="431800"/>
                </a:lnTo>
                <a:close/>
              </a:path>
              <a:path w="3921759" h="1866900">
                <a:moveTo>
                  <a:pt x="377951" y="469900"/>
                </a:moveTo>
                <a:lnTo>
                  <a:pt x="366026" y="469900"/>
                </a:lnTo>
                <a:lnTo>
                  <a:pt x="369696" y="457200"/>
                </a:lnTo>
                <a:lnTo>
                  <a:pt x="373710" y="444500"/>
                </a:lnTo>
                <a:lnTo>
                  <a:pt x="378091" y="431800"/>
                </a:lnTo>
                <a:lnTo>
                  <a:pt x="394119" y="431800"/>
                </a:lnTo>
                <a:lnTo>
                  <a:pt x="389483" y="444500"/>
                </a:lnTo>
                <a:lnTo>
                  <a:pt x="385292" y="457200"/>
                </a:lnTo>
                <a:lnTo>
                  <a:pt x="381533" y="457200"/>
                </a:lnTo>
                <a:lnTo>
                  <a:pt x="377951" y="469900"/>
                </a:lnTo>
                <a:close/>
              </a:path>
              <a:path w="3921759" h="1866900">
                <a:moveTo>
                  <a:pt x="3812235" y="444500"/>
                </a:moveTo>
                <a:lnTo>
                  <a:pt x="3797884" y="444500"/>
                </a:lnTo>
                <a:lnTo>
                  <a:pt x="3794734" y="431800"/>
                </a:lnTo>
                <a:lnTo>
                  <a:pt x="3809187" y="431800"/>
                </a:lnTo>
                <a:lnTo>
                  <a:pt x="3812235" y="444500"/>
                </a:lnTo>
                <a:close/>
              </a:path>
              <a:path w="3921759" h="1866900">
                <a:moveTo>
                  <a:pt x="3817734" y="457200"/>
                </a:moveTo>
                <a:lnTo>
                  <a:pt x="3803459" y="457200"/>
                </a:lnTo>
                <a:lnTo>
                  <a:pt x="3800690" y="444500"/>
                </a:lnTo>
                <a:lnTo>
                  <a:pt x="3815079" y="444500"/>
                </a:lnTo>
                <a:lnTo>
                  <a:pt x="3817734" y="457200"/>
                </a:lnTo>
                <a:close/>
              </a:path>
              <a:path w="3921759" h="1866900">
                <a:moveTo>
                  <a:pt x="3822446" y="469900"/>
                </a:moveTo>
                <a:lnTo>
                  <a:pt x="3808298" y="469900"/>
                </a:lnTo>
                <a:lnTo>
                  <a:pt x="3805910" y="457200"/>
                </a:lnTo>
                <a:lnTo>
                  <a:pt x="3820198" y="457200"/>
                </a:lnTo>
                <a:lnTo>
                  <a:pt x="3822446" y="469900"/>
                </a:lnTo>
                <a:close/>
              </a:path>
              <a:path w="3921759" h="1866900">
                <a:moveTo>
                  <a:pt x="365785" y="520700"/>
                </a:moveTo>
                <a:lnTo>
                  <a:pt x="353263" y="520700"/>
                </a:lnTo>
                <a:lnTo>
                  <a:pt x="355053" y="508000"/>
                </a:lnTo>
                <a:lnTo>
                  <a:pt x="357238" y="495300"/>
                </a:lnTo>
                <a:lnTo>
                  <a:pt x="359790" y="482600"/>
                </a:lnTo>
                <a:lnTo>
                  <a:pt x="362724" y="469900"/>
                </a:lnTo>
                <a:lnTo>
                  <a:pt x="378028" y="469900"/>
                </a:lnTo>
                <a:lnTo>
                  <a:pt x="374802" y="482600"/>
                </a:lnTo>
                <a:lnTo>
                  <a:pt x="372008" y="495300"/>
                </a:lnTo>
                <a:lnTo>
                  <a:pt x="369620" y="495300"/>
                </a:lnTo>
                <a:lnTo>
                  <a:pt x="367487" y="508000"/>
                </a:lnTo>
                <a:lnTo>
                  <a:pt x="365785" y="520700"/>
                </a:lnTo>
                <a:close/>
              </a:path>
              <a:path w="3921759" h="1866900">
                <a:moveTo>
                  <a:pt x="3826344" y="482600"/>
                </a:moveTo>
                <a:lnTo>
                  <a:pt x="3812349" y="482600"/>
                </a:lnTo>
                <a:lnTo>
                  <a:pt x="3810355" y="469900"/>
                </a:lnTo>
                <a:lnTo>
                  <a:pt x="3824503" y="469900"/>
                </a:lnTo>
                <a:lnTo>
                  <a:pt x="3826344" y="482600"/>
                </a:lnTo>
                <a:close/>
              </a:path>
              <a:path w="3921759" h="1866900">
                <a:moveTo>
                  <a:pt x="3829418" y="495300"/>
                </a:moveTo>
                <a:lnTo>
                  <a:pt x="3815626" y="495300"/>
                </a:lnTo>
                <a:lnTo>
                  <a:pt x="3814038" y="482600"/>
                </a:lnTo>
                <a:lnTo>
                  <a:pt x="3827983" y="482600"/>
                </a:lnTo>
                <a:lnTo>
                  <a:pt x="3829418" y="495300"/>
                </a:lnTo>
                <a:close/>
              </a:path>
              <a:path w="3921759" h="1866900">
                <a:moveTo>
                  <a:pt x="3831628" y="508000"/>
                </a:moveTo>
                <a:lnTo>
                  <a:pt x="3818115" y="508000"/>
                </a:lnTo>
                <a:lnTo>
                  <a:pt x="3816934" y="495300"/>
                </a:lnTo>
                <a:lnTo>
                  <a:pt x="3830624" y="495300"/>
                </a:lnTo>
                <a:lnTo>
                  <a:pt x="3831628" y="508000"/>
                </a:lnTo>
                <a:close/>
              </a:path>
              <a:path w="3921759" h="1866900">
                <a:moveTo>
                  <a:pt x="3833304" y="533400"/>
                </a:moveTo>
                <a:lnTo>
                  <a:pt x="3820617" y="533400"/>
                </a:lnTo>
                <a:lnTo>
                  <a:pt x="3820286" y="520700"/>
                </a:lnTo>
                <a:lnTo>
                  <a:pt x="3819779" y="520700"/>
                </a:lnTo>
                <a:lnTo>
                  <a:pt x="3819017" y="508000"/>
                </a:lnTo>
                <a:lnTo>
                  <a:pt x="3832415" y="508000"/>
                </a:lnTo>
                <a:lnTo>
                  <a:pt x="3832974" y="520700"/>
                </a:lnTo>
                <a:lnTo>
                  <a:pt x="3833304" y="533400"/>
                </a:lnTo>
                <a:close/>
              </a:path>
              <a:path w="3921759" h="1866900">
                <a:moveTo>
                  <a:pt x="362737" y="558800"/>
                </a:moveTo>
                <a:lnTo>
                  <a:pt x="350037" y="558800"/>
                </a:lnTo>
                <a:lnTo>
                  <a:pt x="350240" y="546100"/>
                </a:lnTo>
                <a:lnTo>
                  <a:pt x="350850" y="533400"/>
                </a:lnTo>
                <a:lnTo>
                  <a:pt x="351853" y="520700"/>
                </a:lnTo>
                <a:lnTo>
                  <a:pt x="365823" y="520700"/>
                </a:lnTo>
                <a:lnTo>
                  <a:pt x="364451" y="533400"/>
                </a:lnTo>
                <a:lnTo>
                  <a:pt x="363512" y="533400"/>
                </a:lnTo>
                <a:lnTo>
                  <a:pt x="362927" y="546100"/>
                </a:lnTo>
                <a:lnTo>
                  <a:pt x="362737" y="558800"/>
                </a:lnTo>
                <a:close/>
              </a:path>
              <a:path w="3921759" h="1866900">
                <a:moveTo>
                  <a:pt x="3833253" y="546100"/>
                </a:moveTo>
                <a:lnTo>
                  <a:pt x="3820566" y="546100"/>
                </a:lnTo>
                <a:lnTo>
                  <a:pt x="3820718" y="533400"/>
                </a:lnTo>
                <a:lnTo>
                  <a:pt x="3833418" y="533400"/>
                </a:lnTo>
                <a:lnTo>
                  <a:pt x="3833253" y="546100"/>
                </a:lnTo>
                <a:close/>
              </a:path>
              <a:path w="3921759" h="1866900">
                <a:moveTo>
                  <a:pt x="3830789" y="571500"/>
                </a:moveTo>
                <a:lnTo>
                  <a:pt x="3818216" y="571500"/>
                </a:lnTo>
                <a:lnTo>
                  <a:pt x="3819334" y="558800"/>
                </a:lnTo>
                <a:lnTo>
                  <a:pt x="3820109" y="546100"/>
                </a:lnTo>
                <a:lnTo>
                  <a:pt x="3832758" y="546100"/>
                </a:lnTo>
                <a:lnTo>
                  <a:pt x="3831932" y="558800"/>
                </a:lnTo>
                <a:lnTo>
                  <a:pt x="3830789" y="571500"/>
                </a:lnTo>
                <a:close/>
              </a:path>
              <a:path w="3921759" h="1866900">
                <a:moveTo>
                  <a:pt x="364096" y="584200"/>
                </a:moveTo>
                <a:lnTo>
                  <a:pt x="350837" y="584200"/>
                </a:lnTo>
                <a:lnTo>
                  <a:pt x="350392" y="571500"/>
                </a:lnTo>
                <a:lnTo>
                  <a:pt x="350126" y="558800"/>
                </a:lnTo>
                <a:lnTo>
                  <a:pt x="362813" y="558800"/>
                </a:lnTo>
                <a:lnTo>
                  <a:pt x="363080" y="571500"/>
                </a:lnTo>
                <a:lnTo>
                  <a:pt x="363499" y="571500"/>
                </a:lnTo>
                <a:lnTo>
                  <a:pt x="364096" y="584200"/>
                </a:lnTo>
                <a:close/>
              </a:path>
              <a:path w="3921759" h="1866900">
                <a:moveTo>
                  <a:pt x="3825443" y="596900"/>
                </a:moveTo>
                <a:lnTo>
                  <a:pt x="3810927" y="596900"/>
                </a:lnTo>
                <a:lnTo>
                  <a:pt x="3813251" y="584200"/>
                </a:lnTo>
                <a:lnTo>
                  <a:pt x="3815156" y="584200"/>
                </a:lnTo>
                <a:lnTo>
                  <a:pt x="3816883" y="571500"/>
                </a:lnTo>
                <a:lnTo>
                  <a:pt x="3829316" y="571500"/>
                </a:lnTo>
                <a:lnTo>
                  <a:pt x="3827538" y="584200"/>
                </a:lnTo>
                <a:lnTo>
                  <a:pt x="3825443" y="596900"/>
                </a:lnTo>
                <a:close/>
              </a:path>
              <a:path w="3921759" h="1866900">
                <a:moveTo>
                  <a:pt x="365798" y="596900"/>
                </a:moveTo>
                <a:lnTo>
                  <a:pt x="352259" y="596900"/>
                </a:lnTo>
                <a:lnTo>
                  <a:pt x="351459" y="584200"/>
                </a:lnTo>
                <a:lnTo>
                  <a:pt x="364845" y="584200"/>
                </a:lnTo>
                <a:lnTo>
                  <a:pt x="365798" y="596900"/>
                </a:lnTo>
                <a:close/>
              </a:path>
              <a:path w="3921759" h="1866900">
                <a:moveTo>
                  <a:pt x="366890" y="609600"/>
                </a:moveTo>
                <a:lnTo>
                  <a:pt x="354380" y="609600"/>
                </a:lnTo>
                <a:lnTo>
                  <a:pt x="353237" y="596900"/>
                </a:lnTo>
                <a:lnTo>
                  <a:pt x="365772" y="596900"/>
                </a:lnTo>
                <a:lnTo>
                  <a:pt x="366890" y="609600"/>
                </a:lnTo>
                <a:close/>
              </a:path>
              <a:path w="3921759" h="1866900">
                <a:moveTo>
                  <a:pt x="362254" y="622300"/>
                </a:moveTo>
                <a:lnTo>
                  <a:pt x="303123" y="622300"/>
                </a:lnTo>
                <a:lnTo>
                  <a:pt x="312102" y="609600"/>
                </a:lnTo>
                <a:lnTo>
                  <a:pt x="366890" y="609600"/>
                </a:lnTo>
                <a:lnTo>
                  <a:pt x="366864" y="596900"/>
                </a:lnTo>
                <a:lnTo>
                  <a:pt x="368617" y="609600"/>
                </a:lnTo>
                <a:lnTo>
                  <a:pt x="362254" y="622300"/>
                </a:lnTo>
                <a:close/>
              </a:path>
              <a:path w="3921759" h="1866900">
                <a:moveTo>
                  <a:pt x="3817365" y="622300"/>
                </a:moveTo>
                <a:lnTo>
                  <a:pt x="3802430" y="622300"/>
                </a:lnTo>
                <a:lnTo>
                  <a:pt x="3805631" y="609600"/>
                </a:lnTo>
                <a:lnTo>
                  <a:pt x="3808374" y="609600"/>
                </a:lnTo>
                <a:lnTo>
                  <a:pt x="3810990" y="596900"/>
                </a:lnTo>
                <a:lnTo>
                  <a:pt x="3823055" y="596900"/>
                </a:lnTo>
                <a:lnTo>
                  <a:pt x="3820363" y="609600"/>
                </a:lnTo>
                <a:lnTo>
                  <a:pt x="3817365" y="622300"/>
                </a:lnTo>
                <a:close/>
              </a:path>
              <a:path w="3921759" h="1866900">
                <a:moveTo>
                  <a:pt x="305092" y="635000"/>
                </a:moveTo>
                <a:lnTo>
                  <a:pt x="234314" y="635000"/>
                </a:lnTo>
                <a:lnTo>
                  <a:pt x="250977" y="622300"/>
                </a:lnTo>
                <a:lnTo>
                  <a:pt x="313969" y="622300"/>
                </a:lnTo>
                <a:lnTo>
                  <a:pt x="305092" y="635000"/>
                </a:lnTo>
                <a:close/>
              </a:path>
              <a:path w="3921759" h="1866900">
                <a:moveTo>
                  <a:pt x="3810507" y="635000"/>
                </a:moveTo>
                <a:lnTo>
                  <a:pt x="3795395" y="635000"/>
                </a:lnTo>
                <a:lnTo>
                  <a:pt x="3799141" y="622300"/>
                </a:lnTo>
                <a:lnTo>
                  <a:pt x="3814089" y="622300"/>
                </a:lnTo>
                <a:lnTo>
                  <a:pt x="3810507" y="635000"/>
                </a:lnTo>
                <a:close/>
              </a:path>
              <a:path w="3921759" h="1866900">
                <a:moveTo>
                  <a:pt x="237820" y="647700"/>
                </a:moveTo>
                <a:lnTo>
                  <a:pt x="202196" y="647700"/>
                </a:lnTo>
                <a:lnTo>
                  <a:pt x="218046" y="635000"/>
                </a:lnTo>
                <a:lnTo>
                  <a:pt x="254279" y="635000"/>
                </a:lnTo>
                <a:lnTo>
                  <a:pt x="237820" y="647700"/>
                </a:lnTo>
                <a:close/>
              </a:path>
              <a:path w="3921759" h="1866900">
                <a:moveTo>
                  <a:pt x="3802532" y="647700"/>
                </a:moveTo>
                <a:lnTo>
                  <a:pt x="3787267" y="647700"/>
                </a:lnTo>
                <a:lnTo>
                  <a:pt x="3791572" y="635000"/>
                </a:lnTo>
                <a:lnTo>
                  <a:pt x="3806659" y="635000"/>
                </a:lnTo>
                <a:lnTo>
                  <a:pt x="3802532" y="647700"/>
                </a:lnTo>
                <a:close/>
              </a:path>
              <a:path w="3921759" h="1866900">
                <a:moveTo>
                  <a:pt x="206514" y="660400"/>
                </a:moveTo>
                <a:lnTo>
                  <a:pt x="171830" y="660400"/>
                </a:lnTo>
                <a:lnTo>
                  <a:pt x="186778" y="647700"/>
                </a:lnTo>
                <a:lnTo>
                  <a:pt x="222161" y="647700"/>
                </a:lnTo>
                <a:lnTo>
                  <a:pt x="206514" y="660400"/>
                </a:lnTo>
                <a:close/>
              </a:path>
              <a:path w="3921759" h="1866900">
                <a:moveTo>
                  <a:pt x="3814025" y="673100"/>
                </a:moveTo>
                <a:lnTo>
                  <a:pt x="3791381" y="673100"/>
                </a:lnTo>
                <a:lnTo>
                  <a:pt x="3779837" y="660400"/>
                </a:lnTo>
                <a:lnTo>
                  <a:pt x="3787381" y="647700"/>
                </a:lnTo>
                <a:lnTo>
                  <a:pt x="3792308" y="647700"/>
                </a:lnTo>
                <a:lnTo>
                  <a:pt x="3793515" y="660400"/>
                </a:lnTo>
                <a:lnTo>
                  <a:pt x="3806964" y="660400"/>
                </a:lnTo>
                <a:lnTo>
                  <a:pt x="3814025" y="673100"/>
                </a:lnTo>
                <a:close/>
              </a:path>
              <a:path w="3921759" h="1866900">
                <a:moveTo>
                  <a:pt x="3793515" y="660400"/>
                </a:moveTo>
                <a:lnTo>
                  <a:pt x="3792308" y="647700"/>
                </a:lnTo>
                <a:lnTo>
                  <a:pt x="3795891" y="653855"/>
                </a:lnTo>
                <a:lnTo>
                  <a:pt x="3793515" y="660400"/>
                </a:lnTo>
                <a:close/>
              </a:path>
              <a:path w="3921759" h="1866900">
                <a:moveTo>
                  <a:pt x="3795891" y="653855"/>
                </a:moveTo>
                <a:lnTo>
                  <a:pt x="3792308" y="647700"/>
                </a:lnTo>
                <a:lnTo>
                  <a:pt x="3798125" y="647700"/>
                </a:lnTo>
                <a:lnTo>
                  <a:pt x="3795891" y="653855"/>
                </a:lnTo>
                <a:close/>
              </a:path>
              <a:path w="3921759" h="1866900">
                <a:moveTo>
                  <a:pt x="3799700" y="660400"/>
                </a:moveTo>
                <a:lnTo>
                  <a:pt x="3793515" y="660400"/>
                </a:lnTo>
                <a:lnTo>
                  <a:pt x="3795891" y="653855"/>
                </a:lnTo>
                <a:lnTo>
                  <a:pt x="3799700" y="660400"/>
                </a:lnTo>
                <a:close/>
              </a:path>
              <a:path w="3921759" h="1866900">
                <a:moveTo>
                  <a:pt x="176974" y="673100"/>
                </a:moveTo>
                <a:lnTo>
                  <a:pt x="143357" y="673100"/>
                </a:lnTo>
                <a:lnTo>
                  <a:pt x="157340" y="660400"/>
                </a:lnTo>
                <a:lnTo>
                  <a:pt x="191719" y="660400"/>
                </a:lnTo>
                <a:lnTo>
                  <a:pt x="176974" y="673100"/>
                </a:lnTo>
                <a:close/>
              </a:path>
              <a:path w="3921759" h="1866900">
                <a:moveTo>
                  <a:pt x="123799" y="698500"/>
                </a:moveTo>
                <a:lnTo>
                  <a:pt x="104571" y="698500"/>
                </a:lnTo>
                <a:lnTo>
                  <a:pt x="116954" y="685800"/>
                </a:lnTo>
                <a:lnTo>
                  <a:pt x="129882" y="673100"/>
                </a:lnTo>
                <a:lnTo>
                  <a:pt x="163118" y="673100"/>
                </a:lnTo>
                <a:lnTo>
                  <a:pt x="149339" y="685800"/>
                </a:lnTo>
                <a:lnTo>
                  <a:pt x="136512" y="685800"/>
                </a:lnTo>
                <a:lnTo>
                  <a:pt x="123799" y="698500"/>
                </a:lnTo>
                <a:close/>
              </a:path>
              <a:path w="3921759" h="1866900">
                <a:moveTo>
                  <a:pt x="3834028" y="698500"/>
                </a:moveTo>
                <a:lnTo>
                  <a:pt x="3818458" y="698500"/>
                </a:lnTo>
                <a:lnTo>
                  <a:pt x="3811879" y="685800"/>
                </a:lnTo>
                <a:lnTo>
                  <a:pt x="3805313" y="685800"/>
                </a:lnTo>
                <a:lnTo>
                  <a:pt x="3798341" y="673100"/>
                </a:lnTo>
                <a:lnTo>
                  <a:pt x="3820896" y="673100"/>
                </a:lnTo>
                <a:lnTo>
                  <a:pt x="3827564" y="685800"/>
                </a:lnTo>
                <a:lnTo>
                  <a:pt x="3834028" y="698500"/>
                </a:lnTo>
                <a:close/>
              </a:path>
              <a:path w="3921759" h="1866900">
                <a:moveTo>
                  <a:pt x="79603" y="736600"/>
                </a:moveTo>
                <a:lnTo>
                  <a:pt x="61074" y="736600"/>
                </a:lnTo>
                <a:lnTo>
                  <a:pt x="70992" y="723900"/>
                </a:lnTo>
                <a:lnTo>
                  <a:pt x="81572" y="711200"/>
                </a:lnTo>
                <a:lnTo>
                  <a:pt x="92773" y="698500"/>
                </a:lnTo>
                <a:lnTo>
                  <a:pt x="112077" y="698500"/>
                </a:lnTo>
                <a:lnTo>
                  <a:pt x="100495" y="711200"/>
                </a:lnTo>
                <a:lnTo>
                  <a:pt x="100723" y="711200"/>
                </a:lnTo>
                <a:lnTo>
                  <a:pt x="89738" y="723900"/>
                </a:lnTo>
                <a:lnTo>
                  <a:pt x="89966" y="723900"/>
                </a:lnTo>
                <a:lnTo>
                  <a:pt x="79603" y="736600"/>
                </a:lnTo>
                <a:close/>
              </a:path>
              <a:path w="3921759" h="1866900">
                <a:moveTo>
                  <a:pt x="3846334" y="711200"/>
                </a:moveTo>
                <a:lnTo>
                  <a:pt x="3830789" y="711200"/>
                </a:lnTo>
                <a:lnTo>
                  <a:pt x="3824630" y="698500"/>
                </a:lnTo>
                <a:lnTo>
                  <a:pt x="3840289" y="698500"/>
                </a:lnTo>
                <a:lnTo>
                  <a:pt x="3846334" y="711200"/>
                </a:lnTo>
                <a:close/>
              </a:path>
              <a:path w="3921759" h="1866900">
                <a:moveTo>
                  <a:pt x="3857802" y="723900"/>
                </a:moveTo>
                <a:lnTo>
                  <a:pt x="3842283" y="723900"/>
                </a:lnTo>
                <a:lnTo>
                  <a:pt x="3836543" y="711200"/>
                </a:lnTo>
                <a:lnTo>
                  <a:pt x="3852176" y="711200"/>
                </a:lnTo>
                <a:lnTo>
                  <a:pt x="3857802" y="723900"/>
                </a:lnTo>
                <a:close/>
              </a:path>
              <a:path w="3921759" h="1866900">
                <a:moveTo>
                  <a:pt x="3873360" y="749300"/>
                </a:moveTo>
                <a:lnTo>
                  <a:pt x="3862717" y="749300"/>
                </a:lnTo>
                <a:lnTo>
                  <a:pt x="3857853" y="736600"/>
                </a:lnTo>
                <a:lnTo>
                  <a:pt x="3852938" y="736600"/>
                </a:lnTo>
                <a:lnTo>
                  <a:pt x="3847630" y="723900"/>
                </a:lnTo>
                <a:lnTo>
                  <a:pt x="3863200" y="723900"/>
                </a:lnTo>
                <a:lnTo>
                  <a:pt x="3868394" y="736600"/>
                </a:lnTo>
                <a:lnTo>
                  <a:pt x="3873360" y="749300"/>
                </a:lnTo>
                <a:close/>
              </a:path>
              <a:path w="3921759" h="1866900">
                <a:moveTo>
                  <a:pt x="65658" y="749300"/>
                </a:moveTo>
                <a:lnTo>
                  <a:pt x="47383" y="749300"/>
                </a:lnTo>
                <a:lnTo>
                  <a:pt x="51777" y="736600"/>
                </a:lnTo>
                <a:lnTo>
                  <a:pt x="70269" y="736600"/>
                </a:lnTo>
                <a:lnTo>
                  <a:pt x="65658" y="749300"/>
                </a:lnTo>
                <a:close/>
              </a:path>
              <a:path w="3921759" h="1866900">
                <a:moveTo>
                  <a:pt x="3857942" y="749300"/>
                </a:moveTo>
                <a:lnTo>
                  <a:pt x="3852849" y="736600"/>
                </a:lnTo>
                <a:lnTo>
                  <a:pt x="3857853" y="736600"/>
                </a:lnTo>
                <a:lnTo>
                  <a:pt x="3857942" y="749300"/>
                </a:lnTo>
                <a:close/>
              </a:path>
              <a:path w="3921759" h="1866900">
                <a:moveTo>
                  <a:pt x="53162" y="762000"/>
                </a:moveTo>
                <a:lnTo>
                  <a:pt x="39141" y="762000"/>
                </a:lnTo>
                <a:lnTo>
                  <a:pt x="43179" y="749300"/>
                </a:lnTo>
                <a:lnTo>
                  <a:pt x="57264" y="749300"/>
                </a:lnTo>
                <a:lnTo>
                  <a:pt x="53162" y="762000"/>
                </a:lnTo>
                <a:close/>
              </a:path>
              <a:path w="3921759" h="1866900">
                <a:moveTo>
                  <a:pt x="3882605" y="762000"/>
                </a:moveTo>
                <a:lnTo>
                  <a:pt x="3867277" y="762000"/>
                </a:lnTo>
                <a:lnTo>
                  <a:pt x="3862628" y="749300"/>
                </a:lnTo>
                <a:lnTo>
                  <a:pt x="3878097" y="749300"/>
                </a:lnTo>
                <a:lnTo>
                  <a:pt x="3882605" y="762000"/>
                </a:lnTo>
                <a:close/>
              </a:path>
              <a:path w="3921759" h="1866900">
                <a:moveTo>
                  <a:pt x="45694" y="774700"/>
                </a:moveTo>
                <a:lnTo>
                  <a:pt x="28130" y="774700"/>
                </a:lnTo>
                <a:lnTo>
                  <a:pt x="31623" y="762000"/>
                </a:lnTo>
                <a:lnTo>
                  <a:pt x="49441" y="762000"/>
                </a:lnTo>
                <a:lnTo>
                  <a:pt x="45694" y="774700"/>
                </a:lnTo>
                <a:close/>
              </a:path>
              <a:path w="3921759" h="1866900">
                <a:moveTo>
                  <a:pt x="3894721" y="787400"/>
                </a:moveTo>
                <a:lnTo>
                  <a:pt x="3883240" y="787400"/>
                </a:lnTo>
                <a:lnTo>
                  <a:pt x="3879519" y="774700"/>
                </a:lnTo>
                <a:lnTo>
                  <a:pt x="3875722" y="774700"/>
                </a:lnTo>
                <a:lnTo>
                  <a:pt x="3871531" y="762000"/>
                </a:lnTo>
                <a:lnTo>
                  <a:pt x="3886873" y="762000"/>
                </a:lnTo>
                <a:lnTo>
                  <a:pt x="3890911" y="774700"/>
                </a:lnTo>
                <a:lnTo>
                  <a:pt x="3894721" y="787400"/>
                </a:lnTo>
                <a:close/>
              </a:path>
              <a:path w="3921759" h="1866900">
                <a:moveTo>
                  <a:pt x="35852" y="787400"/>
                </a:moveTo>
                <a:lnTo>
                  <a:pt x="21729" y="787400"/>
                </a:lnTo>
                <a:lnTo>
                  <a:pt x="24841" y="774700"/>
                </a:lnTo>
                <a:lnTo>
                  <a:pt x="39052" y="774700"/>
                </a:lnTo>
                <a:lnTo>
                  <a:pt x="35852" y="787400"/>
                </a:lnTo>
                <a:close/>
              </a:path>
              <a:path w="3921759" h="1866900">
                <a:moveTo>
                  <a:pt x="30200" y="800100"/>
                </a:moveTo>
                <a:lnTo>
                  <a:pt x="16103" y="800100"/>
                </a:lnTo>
                <a:lnTo>
                  <a:pt x="18821" y="787400"/>
                </a:lnTo>
                <a:lnTo>
                  <a:pt x="33019" y="787400"/>
                </a:lnTo>
                <a:lnTo>
                  <a:pt x="30200" y="800100"/>
                </a:lnTo>
                <a:close/>
              </a:path>
              <a:path w="3921759" h="1866900">
                <a:moveTo>
                  <a:pt x="3901592" y="800100"/>
                </a:moveTo>
                <a:lnTo>
                  <a:pt x="3886644" y="800100"/>
                </a:lnTo>
                <a:lnTo>
                  <a:pt x="3883164" y="787400"/>
                </a:lnTo>
                <a:lnTo>
                  <a:pt x="3898277" y="787400"/>
                </a:lnTo>
                <a:lnTo>
                  <a:pt x="3901592" y="800100"/>
                </a:lnTo>
                <a:close/>
              </a:path>
              <a:path w="3921759" h="1866900">
                <a:moveTo>
                  <a:pt x="25311" y="812800"/>
                </a:moveTo>
                <a:lnTo>
                  <a:pt x="11277" y="812800"/>
                </a:lnTo>
                <a:lnTo>
                  <a:pt x="13588" y="800100"/>
                </a:lnTo>
                <a:lnTo>
                  <a:pt x="27749" y="800100"/>
                </a:lnTo>
                <a:lnTo>
                  <a:pt x="25311" y="812800"/>
                </a:lnTo>
                <a:close/>
              </a:path>
              <a:path w="3921759" h="1866900">
                <a:moveTo>
                  <a:pt x="3910037" y="825500"/>
                </a:moveTo>
                <a:lnTo>
                  <a:pt x="3897883" y="825500"/>
                </a:lnTo>
                <a:lnTo>
                  <a:pt x="3895382" y="812800"/>
                </a:lnTo>
                <a:lnTo>
                  <a:pt x="3892753" y="812800"/>
                </a:lnTo>
                <a:lnTo>
                  <a:pt x="3889743" y="800100"/>
                </a:lnTo>
                <a:lnTo>
                  <a:pt x="3904653" y="800100"/>
                </a:lnTo>
                <a:lnTo>
                  <a:pt x="3907472" y="812800"/>
                </a:lnTo>
                <a:lnTo>
                  <a:pt x="3910037" y="825500"/>
                </a:lnTo>
                <a:close/>
              </a:path>
              <a:path w="3921759" h="1866900">
                <a:moveTo>
                  <a:pt x="19430" y="825500"/>
                </a:moveTo>
                <a:lnTo>
                  <a:pt x="7277" y="825500"/>
                </a:lnTo>
                <a:lnTo>
                  <a:pt x="9182" y="812800"/>
                </a:lnTo>
                <a:lnTo>
                  <a:pt x="21259" y="812800"/>
                </a:lnTo>
                <a:lnTo>
                  <a:pt x="19430" y="825500"/>
                </a:lnTo>
                <a:close/>
              </a:path>
              <a:path w="3921759" h="1866900">
                <a:moveTo>
                  <a:pt x="16509" y="838200"/>
                </a:moveTo>
                <a:lnTo>
                  <a:pt x="4127" y="838200"/>
                </a:lnTo>
                <a:lnTo>
                  <a:pt x="5600" y="825500"/>
                </a:lnTo>
                <a:lnTo>
                  <a:pt x="17919" y="825500"/>
                </a:lnTo>
                <a:lnTo>
                  <a:pt x="16509" y="838200"/>
                </a:lnTo>
                <a:close/>
              </a:path>
              <a:path w="3921759" h="1866900">
                <a:moveTo>
                  <a:pt x="3916172" y="850900"/>
                </a:moveTo>
                <a:lnTo>
                  <a:pt x="3903726" y="850900"/>
                </a:lnTo>
                <a:lnTo>
                  <a:pt x="3901986" y="838200"/>
                </a:lnTo>
                <a:lnTo>
                  <a:pt x="3900081" y="838200"/>
                </a:lnTo>
                <a:lnTo>
                  <a:pt x="3897833" y="825500"/>
                </a:lnTo>
                <a:lnTo>
                  <a:pt x="3912336" y="825500"/>
                </a:lnTo>
                <a:lnTo>
                  <a:pt x="3914381" y="838200"/>
                </a:lnTo>
                <a:lnTo>
                  <a:pt x="3916172" y="850900"/>
                </a:lnTo>
                <a:close/>
              </a:path>
              <a:path w="3921759" h="1866900">
                <a:moveTo>
                  <a:pt x="14401" y="850900"/>
                </a:moveTo>
                <a:lnTo>
                  <a:pt x="1854" y="850900"/>
                </a:lnTo>
                <a:lnTo>
                  <a:pt x="2882" y="838200"/>
                </a:lnTo>
                <a:lnTo>
                  <a:pt x="15392" y="838200"/>
                </a:lnTo>
                <a:lnTo>
                  <a:pt x="14401" y="850900"/>
                </a:lnTo>
                <a:close/>
              </a:path>
              <a:path w="3921759" h="1866900">
                <a:moveTo>
                  <a:pt x="13131" y="863600"/>
                </a:moveTo>
                <a:lnTo>
                  <a:pt x="469" y="863600"/>
                </a:lnTo>
                <a:lnTo>
                  <a:pt x="1041" y="850900"/>
                </a:lnTo>
                <a:lnTo>
                  <a:pt x="13677" y="850900"/>
                </a:lnTo>
                <a:lnTo>
                  <a:pt x="13131" y="863600"/>
                </a:lnTo>
                <a:close/>
              </a:path>
              <a:path w="3921759" h="1866900">
                <a:moveTo>
                  <a:pt x="3919905" y="876300"/>
                </a:moveTo>
                <a:lnTo>
                  <a:pt x="3907269" y="876300"/>
                </a:lnTo>
                <a:lnTo>
                  <a:pt x="3906329" y="863600"/>
                </a:lnTo>
                <a:lnTo>
                  <a:pt x="3905161" y="863600"/>
                </a:lnTo>
                <a:lnTo>
                  <a:pt x="3903687" y="850900"/>
                </a:lnTo>
                <a:lnTo>
                  <a:pt x="3917683" y="850900"/>
                </a:lnTo>
                <a:lnTo>
                  <a:pt x="3918927" y="863600"/>
                </a:lnTo>
                <a:lnTo>
                  <a:pt x="3919905" y="876300"/>
                </a:lnTo>
                <a:close/>
              </a:path>
              <a:path w="3921759" h="1866900">
                <a:moveTo>
                  <a:pt x="12700" y="876300"/>
                </a:moveTo>
                <a:lnTo>
                  <a:pt x="0" y="876300"/>
                </a:lnTo>
                <a:lnTo>
                  <a:pt x="114" y="863600"/>
                </a:lnTo>
                <a:lnTo>
                  <a:pt x="12814" y="863600"/>
                </a:lnTo>
                <a:lnTo>
                  <a:pt x="12700" y="876300"/>
                </a:lnTo>
                <a:close/>
              </a:path>
              <a:path w="3921759" h="1866900">
                <a:moveTo>
                  <a:pt x="14668" y="901700"/>
                </a:moveTo>
                <a:lnTo>
                  <a:pt x="2095" y="901700"/>
                </a:lnTo>
                <a:lnTo>
                  <a:pt x="939" y="889000"/>
                </a:lnTo>
                <a:lnTo>
                  <a:pt x="241" y="876300"/>
                </a:lnTo>
                <a:lnTo>
                  <a:pt x="12915" y="876300"/>
                </a:lnTo>
                <a:lnTo>
                  <a:pt x="13588" y="889000"/>
                </a:lnTo>
                <a:lnTo>
                  <a:pt x="14668" y="901700"/>
                </a:lnTo>
                <a:close/>
              </a:path>
              <a:path w="3921759" h="1866900">
                <a:moveTo>
                  <a:pt x="3920998" y="914400"/>
                </a:moveTo>
                <a:lnTo>
                  <a:pt x="3907815" y="914400"/>
                </a:lnTo>
                <a:lnTo>
                  <a:pt x="3908310" y="901700"/>
                </a:lnTo>
                <a:lnTo>
                  <a:pt x="3908463" y="901700"/>
                </a:lnTo>
                <a:lnTo>
                  <a:pt x="3908323" y="889000"/>
                </a:lnTo>
                <a:lnTo>
                  <a:pt x="3907929" y="876300"/>
                </a:lnTo>
                <a:lnTo>
                  <a:pt x="3920604" y="876300"/>
                </a:lnTo>
                <a:lnTo>
                  <a:pt x="3921023" y="889000"/>
                </a:lnTo>
                <a:lnTo>
                  <a:pt x="3921163" y="901700"/>
                </a:lnTo>
                <a:lnTo>
                  <a:pt x="3920998" y="914400"/>
                </a:lnTo>
                <a:close/>
              </a:path>
              <a:path w="3921759" h="1866900">
                <a:moveTo>
                  <a:pt x="23139" y="927100"/>
                </a:moveTo>
                <a:lnTo>
                  <a:pt x="8254" y="927100"/>
                </a:lnTo>
                <a:lnTo>
                  <a:pt x="5765" y="914400"/>
                </a:lnTo>
                <a:lnTo>
                  <a:pt x="3708" y="901700"/>
                </a:lnTo>
                <a:lnTo>
                  <a:pt x="16116" y="901700"/>
                </a:lnTo>
                <a:lnTo>
                  <a:pt x="18097" y="914400"/>
                </a:lnTo>
                <a:lnTo>
                  <a:pt x="20319" y="914400"/>
                </a:lnTo>
                <a:lnTo>
                  <a:pt x="23139" y="927100"/>
                </a:lnTo>
                <a:close/>
              </a:path>
              <a:path w="3921759" h="1866900">
                <a:moveTo>
                  <a:pt x="3918470" y="939800"/>
                </a:moveTo>
                <a:lnTo>
                  <a:pt x="3905872" y="939800"/>
                </a:lnTo>
                <a:lnTo>
                  <a:pt x="3907028" y="927100"/>
                </a:lnTo>
                <a:lnTo>
                  <a:pt x="3907828" y="914400"/>
                </a:lnTo>
                <a:lnTo>
                  <a:pt x="3920489" y="914400"/>
                </a:lnTo>
                <a:lnTo>
                  <a:pt x="3919639" y="927100"/>
                </a:lnTo>
                <a:lnTo>
                  <a:pt x="3918470" y="939800"/>
                </a:lnTo>
                <a:close/>
              </a:path>
              <a:path w="3921759" h="1866900">
                <a:moveTo>
                  <a:pt x="33654" y="952500"/>
                </a:moveTo>
                <a:lnTo>
                  <a:pt x="18237" y="952500"/>
                </a:lnTo>
                <a:lnTo>
                  <a:pt x="14503" y="939800"/>
                </a:lnTo>
                <a:lnTo>
                  <a:pt x="11175" y="927100"/>
                </a:lnTo>
                <a:lnTo>
                  <a:pt x="23037" y="927100"/>
                </a:lnTo>
                <a:lnTo>
                  <a:pt x="26263" y="939800"/>
                </a:lnTo>
                <a:lnTo>
                  <a:pt x="29641" y="939800"/>
                </a:lnTo>
                <a:lnTo>
                  <a:pt x="33654" y="952500"/>
                </a:lnTo>
                <a:close/>
              </a:path>
              <a:path w="3921759" h="1866900">
                <a:moveTo>
                  <a:pt x="3910520" y="977900"/>
                </a:moveTo>
                <a:lnTo>
                  <a:pt x="3895636" y="977900"/>
                </a:lnTo>
                <a:lnTo>
                  <a:pt x="3898353" y="965200"/>
                </a:lnTo>
                <a:lnTo>
                  <a:pt x="3900639" y="965200"/>
                </a:lnTo>
                <a:lnTo>
                  <a:pt x="3902748" y="952500"/>
                </a:lnTo>
                <a:lnTo>
                  <a:pt x="3904475" y="939800"/>
                </a:lnTo>
                <a:lnTo>
                  <a:pt x="3916959" y="939800"/>
                </a:lnTo>
                <a:lnTo>
                  <a:pt x="3915130" y="952500"/>
                </a:lnTo>
                <a:lnTo>
                  <a:pt x="3912984" y="965200"/>
                </a:lnTo>
                <a:lnTo>
                  <a:pt x="3910520" y="977900"/>
                </a:lnTo>
                <a:close/>
              </a:path>
              <a:path w="3921759" h="1866900">
                <a:moveTo>
                  <a:pt x="47548" y="977900"/>
                </a:moveTo>
                <a:lnTo>
                  <a:pt x="31826" y="977900"/>
                </a:lnTo>
                <a:lnTo>
                  <a:pt x="26911" y="965200"/>
                </a:lnTo>
                <a:lnTo>
                  <a:pt x="22377" y="952500"/>
                </a:lnTo>
                <a:lnTo>
                  <a:pt x="33515" y="952500"/>
                </a:lnTo>
                <a:lnTo>
                  <a:pt x="37909" y="965200"/>
                </a:lnTo>
                <a:lnTo>
                  <a:pt x="42405" y="965200"/>
                </a:lnTo>
                <a:lnTo>
                  <a:pt x="47548" y="977900"/>
                </a:lnTo>
                <a:close/>
              </a:path>
              <a:path w="3921759" h="1866900">
                <a:moveTo>
                  <a:pt x="42544" y="965200"/>
                </a:moveTo>
                <a:lnTo>
                  <a:pt x="37909" y="965200"/>
                </a:lnTo>
                <a:lnTo>
                  <a:pt x="37769" y="952500"/>
                </a:lnTo>
                <a:lnTo>
                  <a:pt x="42544" y="965200"/>
                </a:lnTo>
                <a:close/>
              </a:path>
              <a:path w="3921759" h="1866900">
                <a:moveTo>
                  <a:pt x="58610" y="990600"/>
                </a:moveTo>
                <a:lnTo>
                  <a:pt x="42773" y="990600"/>
                </a:lnTo>
                <a:lnTo>
                  <a:pt x="37109" y="977900"/>
                </a:lnTo>
                <a:lnTo>
                  <a:pt x="52743" y="977900"/>
                </a:lnTo>
                <a:lnTo>
                  <a:pt x="58610" y="990600"/>
                </a:lnTo>
                <a:close/>
              </a:path>
              <a:path w="3921759" h="1866900">
                <a:moveTo>
                  <a:pt x="3901287" y="1003300"/>
                </a:moveTo>
                <a:lnTo>
                  <a:pt x="3885920" y="1003300"/>
                </a:lnTo>
                <a:lnTo>
                  <a:pt x="3889527" y="990600"/>
                </a:lnTo>
                <a:lnTo>
                  <a:pt x="3892689" y="990600"/>
                </a:lnTo>
                <a:lnTo>
                  <a:pt x="3895712" y="977900"/>
                </a:lnTo>
                <a:lnTo>
                  <a:pt x="3907751" y="977900"/>
                </a:lnTo>
                <a:lnTo>
                  <a:pt x="3904665" y="990600"/>
                </a:lnTo>
                <a:lnTo>
                  <a:pt x="3901287" y="1003300"/>
                </a:lnTo>
                <a:close/>
              </a:path>
              <a:path w="3921759" h="1866900">
                <a:moveTo>
                  <a:pt x="84823" y="1016000"/>
                </a:moveTo>
                <a:lnTo>
                  <a:pt x="61849" y="1016000"/>
                </a:lnTo>
                <a:lnTo>
                  <a:pt x="55143" y="1003300"/>
                </a:lnTo>
                <a:lnTo>
                  <a:pt x="48780" y="990600"/>
                </a:lnTo>
                <a:lnTo>
                  <a:pt x="64503" y="990600"/>
                </a:lnTo>
                <a:lnTo>
                  <a:pt x="71056" y="1003300"/>
                </a:lnTo>
                <a:lnTo>
                  <a:pt x="77622" y="1003300"/>
                </a:lnTo>
                <a:lnTo>
                  <a:pt x="84823" y="1016000"/>
                </a:lnTo>
                <a:close/>
              </a:path>
              <a:path w="3921759" h="1866900">
                <a:moveTo>
                  <a:pt x="3884790" y="1041400"/>
                </a:moveTo>
                <a:lnTo>
                  <a:pt x="3868978" y="1041400"/>
                </a:lnTo>
                <a:lnTo>
                  <a:pt x="3873728" y="1028700"/>
                </a:lnTo>
                <a:lnTo>
                  <a:pt x="3878097" y="1016000"/>
                </a:lnTo>
                <a:lnTo>
                  <a:pt x="3882110" y="1016000"/>
                </a:lnTo>
                <a:lnTo>
                  <a:pt x="3886009" y="1003300"/>
                </a:lnTo>
                <a:lnTo>
                  <a:pt x="3897604" y="1003300"/>
                </a:lnTo>
                <a:lnTo>
                  <a:pt x="3893616" y="1016000"/>
                </a:lnTo>
                <a:lnTo>
                  <a:pt x="3889349" y="1028700"/>
                </a:lnTo>
                <a:lnTo>
                  <a:pt x="3884790" y="1041400"/>
                </a:lnTo>
                <a:close/>
              </a:path>
              <a:path w="3921759" h="1866900">
                <a:moveTo>
                  <a:pt x="99860" y="1028700"/>
                </a:moveTo>
                <a:lnTo>
                  <a:pt x="76250" y="1028700"/>
                </a:lnTo>
                <a:lnTo>
                  <a:pt x="68884" y="1016000"/>
                </a:lnTo>
                <a:lnTo>
                  <a:pt x="92024" y="1016000"/>
                </a:lnTo>
                <a:lnTo>
                  <a:pt x="99860" y="1028700"/>
                </a:lnTo>
                <a:close/>
              </a:path>
              <a:path w="3921759" h="1866900">
                <a:moveTo>
                  <a:pt x="116128" y="1041400"/>
                </a:moveTo>
                <a:lnTo>
                  <a:pt x="91922" y="1041400"/>
                </a:lnTo>
                <a:lnTo>
                  <a:pt x="83934" y="1028700"/>
                </a:lnTo>
                <a:lnTo>
                  <a:pt x="107695" y="1028700"/>
                </a:lnTo>
                <a:lnTo>
                  <a:pt x="116128" y="1041400"/>
                </a:lnTo>
                <a:close/>
              </a:path>
              <a:path w="3921759" h="1866900">
                <a:moveTo>
                  <a:pt x="133553" y="1054100"/>
                </a:moveTo>
                <a:lnTo>
                  <a:pt x="108813" y="1054100"/>
                </a:lnTo>
                <a:lnTo>
                  <a:pt x="100215" y="1041400"/>
                </a:lnTo>
                <a:lnTo>
                  <a:pt x="124536" y="1041400"/>
                </a:lnTo>
                <a:lnTo>
                  <a:pt x="133553" y="1054100"/>
                </a:lnTo>
                <a:close/>
              </a:path>
              <a:path w="3921759" h="1866900">
                <a:moveTo>
                  <a:pt x="3874833" y="1054100"/>
                </a:moveTo>
                <a:lnTo>
                  <a:pt x="3858856" y="1054100"/>
                </a:lnTo>
                <a:lnTo>
                  <a:pt x="3864152" y="1041400"/>
                </a:lnTo>
                <a:lnTo>
                  <a:pt x="3879951" y="1041400"/>
                </a:lnTo>
                <a:lnTo>
                  <a:pt x="3874833" y="1054100"/>
                </a:lnTo>
                <a:close/>
              </a:path>
              <a:path w="3921759" h="1866900">
                <a:moveTo>
                  <a:pt x="152069" y="1066800"/>
                </a:moveTo>
                <a:lnTo>
                  <a:pt x="126847" y="1066800"/>
                </a:lnTo>
                <a:lnTo>
                  <a:pt x="117690" y="1054100"/>
                </a:lnTo>
                <a:lnTo>
                  <a:pt x="142519" y="1054100"/>
                </a:lnTo>
                <a:lnTo>
                  <a:pt x="152069" y="1066800"/>
                </a:lnTo>
                <a:close/>
              </a:path>
              <a:path w="3921759" h="1866900">
                <a:moveTo>
                  <a:pt x="3857853" y="1079500"/>
                </a:moveTo>
                <a:lnTo>
                  <a:pt x="3841686" y="1079500"/>
                </a:lnTo>
                <a:lnTo>
                  <a:pt x="3847769" y="1066800"/>
                </a:lnTo>
                <a:lnTo>
                  <a:pt x="3853395" y="1066800"/>
                </a:lnTo>
                <a:lnTo>
                  <a:pt x="3858958" y="1054100"/>
                </a:lnTo>
                <a:lnTo>
                  <a:pt x="3869448" y="1054100"/>
                </a:lnTo>
                <a:lnTo>
                  <a:pt x="3863784" y="1066800"/>
                </a:lnTo>
                <a:lnTo>
                  <a:pt x="3857853" y="1079500"/>
                </a:lnTo>
                <a:close/>
              </a:path>
              <a:path w="3921759" h="1866900">
                <a:moveTo>
                  <a:pt x="181800" y="1079500"/>
                </a:moveTo>
                <a:lnTo>
                  <a:pt x="155943" y="1079500"/>
                </a:lnTo>
                <a:lnTo>
                  <a:pt x="145986" y="1066800"/>
                </a:lnTo>
                <a:lnTo>
                  <a:pt x="171500" y="1066800"/>
                </a:lnTo>
                <a:lnTo>
                  <a:pt x="181800" y="1079500"/>
                </a:lnTo>
                <a:close/>
              </a:path>
              <a:path w="3921759" h="1866900">
                <a:moveTo>
                  <a:pt x="184607" y="1092200"/>
                </a:moveTo>
                <a:lnTo>
                  <a:pt x="176618" y="1092200"/>
                </a:lnTo>
                <a:lnTo>
                  <a:pt x="166154" y="1079500"/>
                </a:lnTo>
                <a:lnTo>
                  <a:pt x="192062" y="1079500"/>
                </a:lnTo>
                <a:lnTo>
                  <a:pt x="195081" y="1081278"/>
                </a:lnTo>
                <a:lnTo>
                  <a:pt x="184607" y="1092200"/>
                </a:lnTo>
                <a:close/>
              </a:path>
              <a:path w="3921759" h="1866900">
                <a:moveTo>
                  <a:pt x="197107" y="1082471"/>
                </a:moveTo>
                <a:lnTo>
                  <a:pt x="195081" y="1081278"/>
                </a:lnTo>
                <a:lnTo>
                  <a:pt x="196786" y="1079500"/>
                </a:lnTo>
                <a:lnTo>
                  <a:pt x="197107" y="1082471"/>
                </a:lnTo>
                <a:close/>
              </a:path>
              <a:path w="3921759" h="1866900">
                <a:moveTo>
                  <a:pt x="3838498" y="1104900"/>
                </a:moveTo>
                <a:lnTo>
                  <a:pt x="3822204" y="1104900"/>
                </a:lnTo>
                <a:lnTo>
                  <a:pt x="3829050" y="1092200"/>
                </a:lnTo>
                <a:lnTo>
                  <a:pt x="3835552" y="1079500"/>
                </a:lnTo>
                <a:lnTo>
                  <a:pt x="3851655" y="1079500"/>
                </a:lnTo>
                <a:lnTo>
                  <a:pt x="3845204" y="1092200"/>
                </a:lnTo>
                <a:lnTo>
                  <a:pt x="3838498" y="1104900"/>
                </a:lnTo>
                <a:close/>
              </a:path>
              <a:path w="3921759" h="1866900">
                <a:moveTo>
                  <a:pt x="192150" y="1104900"/>
                </a:moveTo>
                <a:lnTo>
                  <a:pt x="172974" y="1104900"/>
                </a:lnTo>
                <a:lnTo>
                  <a:pt x="184607" y="1092200"/>
                </a:lnTo>
                <a:lnTo>
                  <a:pt x="195081" y="1081278"/>
                </a:lnTo>
                <a:lnTo>
                  <a:pt x="197107" y="1082471"/>
                </a:lnTo>
                <a:lnTo>
                  <a:pt x="198158" y="1092200"/>
                </a:lnTo>
                <a:lnTo>
                  <a:pt x="213626" y="1092200"/>
                </a:lnTo>
                <a:lnTo>
                  <a:pt x="192150" y="1104900"/>
                </a:lnTo>
                <a:close/>
              </a:path>
              <a:path w="3921759" h="1866900">
                <a:moveTo>
                  <a:pt x="213626" y="1092200"/>
                </a:moveTo>
                <a:lnTo>
                  <a:pt x="198158" y="1092200"/>
                </a:lnTo>
                <a:lnTo>
                  <a:pt x="197107" y="1082471"/>
                </a:lnTo>
                <a:lnTo>
                  <a:pt x="213626" y="1092200"/>
                </a:lnTo>
                <a:close/>
              </a:path>
              <a:path w="3921759" h="1866900">
                <a:moveTo>
                  <a:pt x="180936" y="1117600"/>
                </a:moveTo>
                <a:lnTo>
                  <a:pt x="161912" y="1117600"/>
                </a:lnTo>
                <a:lnTo>
                  <a:pt x="167347" y="1104900"/>
                </a:lnTo>
                <a:lnTo>
                  <a:pt x="192379" y="1104900"/>
                </a:lnTo>
                <a:lnTo>
                  <a:pt x="180936" y="1117600"/>
                </a:lnTo>
                <a:close/>
              </a:path>
              <a:path w="3921759" h="1866900">
                <a:moveTo>
                  <a:pt x="3824325" y="1117600"/>
                </a:moveTo>
                <a:lnTo>
                  <a:pt x="3807980" y="1117600"/>
                </a:lnTo>
                <a:lnTo>
                  <a:pt x="3815321" y="1104900"/>
                </a:lnTo>
                <a:lnTo>
                  <a:pt x="3831539" y="1104900"/>
                </a:lnTo>
                <a:lnTo>
                  <a:pt x="3824325" y="1117600"/>
                </a:lnTo>
                <a:close/>
              </a:path>
              <a:path w="3921759" h="1866900">
                <a:moveTo>
                  <a:pt x="165379" y="1130300"/>
                </a:moveTo>
                <a:lnTo>
                  <a:pt x="146634" y="1130300"/>
                </a:lnTo>
                <a:lnTo>
                  <a:pt x="151549" y="1117600"/>
                </a:lnTo>
                <a:lnTo>
                  <a:pt x="170535" y="1117600"/>
                </a:lnTo>
                <a:lnTo>
                  <a:pt x="165379" y="1130300"/>
                </a:lnTo>
                <a:close/>
              </a:path>
              <a:path w="3921759" h="1866900">
                <a:moveTo>
                  <a:pt x="3801262" y="1143000"/>
                </a:moveTo>
                <a:lnTo>
                  <a:pt x="3776700" y="1143000"/>
                </a:lnTo>
                <a:lnTo>
                  <a:pt x="3784968" y="1130300"/>
                </a:lnTo>
                <a:lnTo>
                  <a:pt x="3792804" y="1130300"/>
                </a:lnTo>
                <a:lnTo>
                  <a:pt x="3800614" y="1117600"/>
                </a:lnTo>
                <a:lnTo>
                  <a:pt x="3816883" y="1117600"/>
                </a:lnTo>
                <a:lnTo>
                  <a:pt x="3809187" y="1130300"/>
                </a:lnTo>
                <a:lnTo>
                  <a:pt x="3801262" y="1143000"/>
                </a:lnTo>
                <a:close/>
              </a:path>
              <a:path w="3921759" h="1866900">
                <a:moveTo>
                  <a:pt x="155816" y="1143000"/>
                </a:moveTo>
                <a:lnTo>
                  <a:pt x="137312" y="1143000"/>
                </a:lnTo>
                <a:lnTo>
                  <a:pt x="141884" y="1130300"/>
                </a:lnTo>
                <a:lnTo>
                  <a:pt x="160629" y="1130300"/>
                </a:lnTo>
                <a:lnTo>
                  <a:pt x="155816" y="1143000"/>
                </a:lnTo>
                <a:close/>
              </a:path>
              <a:path w="3921759" h="1866900">
                <a:moveTo>
                  <a:pt x="142773" y="1155700"/>
                </a:moveTo>
                <a:lnTo>
                  <a:pt x="128701" y="1155700"/>
                </a:lnTo>
                <a:lnTo>
                  <a:pt x="132918" y="1143000"/>
                </a:lnTo>
                <a:lnTo>
                  <a:pt x="147053" y="1143000"/>
                </a:lnTo>
                <a:lnTo>
                  <a:pt x="142773" y="1155700"/>
                </a:lnTo>
                <a:close/>
              </a:path>
              <a:path w="3921759" h="1866900">
                <a:moveTo>
                  <a:pt x="3784727" y="1155700"/>
                </a:moveTo>
                <a:lnTo>
                  <a:pt x="3759682" y="1155700"/>
                </a:lnTo>
                <a:lnTo>
                  <a:pt x="3768407" y="1143000"/>
                </a:lnTo>
                <a:lnTo>
                  <a:pt x="3793108" y="1143000"/>
                </a:lnTo>
                <a:lnTo>
                  <a:pt x="3784727" y="1155700"/>
                </a:lnTo>
                <a:close/>
              </a:path>
              <a:path w="3921759" h="1866900">
                <a:moveTo>
                  <a:pt x="134988" y="1168400"/>
                </a:moveTo>
                <a:lnTo>
                  <a:pt x="117220" y="1168400"/>
                </a:lnTo>
                <a:lnTo>
                  <a:pt x="120853" y="1155700"/>
                </a:lnTo>
                <a:lnTo>
                  <a:pt x="138899" y="1155700"/>
                </a:lnTo>
                <a:lnTo>
                  <a:pt x="134988" y="1168400"/>
                </a:lnTo>
                <a:close/>
              </a:path>
              <a:path w="3921759" h="1866900">
                <a:moveTo>
                  <a:pt x="3767289" y="1168400"/>
                </a:moveTo>
                <a:lnTo>
                  <a:pt x="3741813" y="1168400"/>
                </a:lnTo>
                <a:lnTo>
                  <a:pt x="3750957" y="1155700"/>
                </a:lnTo>
                <a:lnTo>
                  <a:pt x="3776116" y="1155700"/>
                </a:lnTo>
                <a:lnTo>
                  <a:pt x="3767289" y="1168400"/>
                </a:lnTo>
                <a:close/>
              </a:path>
              <a:path w="3921759" h="1866900">
                <a:moveTo>
                  <a:pt x="124701" y="1181100"/>
                </a:moveTo>
                <a:lnTo>
                  <a:pt x="110528" y="1181100"/>
                </a:lnTo>
                <a:lnTo>
                  <a:pt x="113779" y="1168400"/>
                </a:lnTo>
                <a:lnTo>
                  <a:pt x="128041" y="1168400"/>
                </a:lnTo>
                <a:lnTo>
                  <a:pt x="124701" y="1181100"/>
                </a:lnTo>
                <a:close/>
              </a:path>
              <a:path w="3921759" h="1866900">
                <a:moveTo>
                  <a:pt x="3748989" y="1181100"/>
                </a:moveTo>
                <a:lnTo>
                  <a:pt x="3723093" y="1181100"/>
                </a:lnTo>
                <a:lnTo>
                  <a:pt x="3732656" y="1168400"/>
                </a:lnTo>
                <a:lnTo>
                  <a:pt x="3758247" y="1168400"/>
                </a:lnTo>
                <a:lnTo>
                  <a:pt x="3748989" y="1181100"/>
                </a:lnTo>
                <a:close/>
              </a:path>
              <a:path w="3921759" h="1866900">
                <a:moveTo>
                  <a:pt x="118795" y="1193800"/>
                </a:moveTo>
                <a:lnTo>
                  <a:pt x="104660" y="1193800"/>
                </a:lnTo>
                <a:lnTo>
                  <a:pt x="107492" y="1181100"/>
                </a:lnTo>
                <a:lnTo>
                  <a:pt x="121742" y="1181100"/>
                </a:lnTo>
                <a:lnTo>
                  <a:pt x="118795" y="1193800"/>
                </a:lnTo>
                <a:close/>
              </a:path>
              <a:path w="3921759" h="1866900">
                <a:moveTo>
                  <a:pt x="3729837" y="1193800"/>
                </a:moveTo>
                <a:lnTo>
                  <a:pt x="3703548" y="1193800"/>
                </a:lnTo>
                <a:lnTo>
                  <a:pt x="3713530" y="1181100"/>
                </a:lnTo>
                <a:lnTo>
                  <a:pt x="3739514" y="1181100"/>
                </a:lnTo>
                <a:lnTo>
                  <a:pt x="3729837" y="1193800"/>
                </a:lnTo>
                <a:close/>
              </a:path>
              <a:path w="3921759" h="1866900">
                <a:moveTo>
                  <a:pt x="111442" y="1206500"/>
                </a:moveTo>
                <a:lnTo>
                  <a:pt x="99618" y="1206500"/>
                </a:lnTo>
                <a:lnTo>
                  <a:pt x="102031" y="1193800"/>
                </a:lnTo>
                <a:lnTo>
                  <a:pt x="113779" y="1193800"/>
                </a:lnTo>
                <a:lnTo>
                  <a:pt x="111442" y="1206500"/>
                </a:lnTo>
                <a:close/>
              </a:path>
              <a:path w="3921759" h="1866900">
                <a:moveTo>
                  <a:pt x="113690" y="1206500"/>
                </a:moveTo>
                <a:lnTo>
                  <a:pt x="113779" y="1193800"/>
                </a:lnTo>
                <a:lnTo>
                  <a:pt x="116230" y="1193800"/>
                </a:lnTo>
                <a:lnTo>
                  <a:pt x="113690" y="1206500"/>
                </a:lnTo>
                <a:close/>
              </a:path>
              <a:path w="3921759" h="1866900">
                <a:moveTo>
                  <a:pt x="3709885" y="1206500"/>
                </a:moveTo>
                <a:lnTo>
                  <a:pt x="3683241" y="1206500"/>
                </a:lnTo>
                <a:lnTo>
                  <a:pt x="3693591" y="1193800"/>
                </a:lnTo>
                <a:lnTo>
                  <a:pt x="3719956" y="1193800"/>
                </a:lnTo>
                <a:lnTo>
                  <a:pt x="3709885" y="1206500"/>
                </a:lnTo>
                <a:close/>
              </a:path>
              <a:path w="3921759" h="1866900">
                <a:moveTo>
                  <a:pt x="107556" y="1219200"/>
                </a:moveTo>
                <a:lnTo>
                  <a:pt x="95427" y="1219200"/>
                </a:lnTo>
                <a:lnTo>
                  <a:pt x="97408" y="1206500"/>
                </a:lnTo>
                <a:lnTo>
                  <a:pt x="109461" y="1206500"/>
                </a:lnTo>
                <a:lnTo>
                  <a:pt x="107556" y="1219200"/>
                </a:lnTo>
                <a:close/>
              </a:path>
              <a:path w="3921759" h="1866900">
                <a:moveTo>
                  <a:pt x="3689146" y="1219200"/>
                </a:moveTo>
                <a:lnTo>
                  <a:pt x="3651351" y="1219200"/>
                </a:lnTo>
                <a:lnTo>
                  <a:pt x="3662260" y="1206500"/>
                </a:lnTo>
                <a:lnTo>
                  <a:pt x="3699611" y="1206500"/>
                </a:lnTo>
                <a:lnTo>
                  <a:pt x="3689146" y="1219200"/>
                </a:lnTo>
                <a:close/>
              </a:path>
              <a:path w="3921759" h="1866900">
                <a:moveTo>
                  <a:pt x="104495" y="1231900"/>
                </a:moveTo>
                <a:lnTo>
                  <a:pt x="92138" y="1231900"/>
                </a:lnTo>
                <a:lnTo>
                  <a:pt x="93675" y="1219200"/>
                </a:lnTo>
                <a:lnTo>
                  <a:pt x="105981" y="1219200"/>
                </a:lnTo>
                <a:lnTo>
                  <a:pt x="104495" y="1231900"/>
                </a:lnTo>
                <a:close/>
              </a:path>
              <a:path w="3921759" h="1866900">
                <a:moveTo>
                  <a:pt x="3656660" y="1231900"/>
                </a:moveTo>
                <a:lnTo>
                  <a:pt x="3629202" y="1231900"/>
                </a:lnTo>
                <a:lnTo>
                  <a:pt x="3640467" y="1219200"/>
                </a:lnTo>
                <a:lnTo>
                  <a:pt x="3667671" y="1219200"/>
                </a:lnTo>
                <a:lnTo>
                  <a:pt x="3656660" y="1231900"/>
                </a:lnTo>
                <a:close/>
              </a:path>
              <a:path w="3921759" h="1866900">
                <a:moveTo>
                  <a:pt x="102298" y="1244600"/>
                </a:moveTo>
                <a:lnTo>
                  <a:pt x="89750" y="1244600"/>
                </a:lnTo>
                <a:lnTo>
                  <a:pt x="90830" y="1231900"/>
                </a:lnTo>
                <a:lnTo>
                  <a:pt x="103327" y="1231900"/>
                </a:lnTo>
                <a:lnTo>
                  <a:pt x="102298" y="1244600"/>
                </a:lnTo>
                <a:close/>
              </a:path>
              <a:path w="3921759" h="1866900">
                <a:moveTo>
                  <a:pt x="3634104" y="1244600"/>
                </a:moveTo>
                <a:lnTo>
                  <a:pt x="3594709" y="1244600"/>
                </a:lnTo>
                <a:lnTo>
                  <a:pt x="3606469" y="1231900"/>
                </a:lnTo>
                <a:lnTo>
                  <a:pt x="3645471" y="1231900"/>
                </a:lnTo>
                <a:lnTo>
                  <a:pt x="3634104" y="1244600"/>
                </a:lnTo>
                <a:close/>
              </a:path>
              <a:path w="3921759" h="1866900">
                <a:moveTo>
                  <a:pt x="100964" y="1257300"/>
                </a:moveTo>
                <a:lnTo>
                  <a:pt x="88303" y="1257300"/>
                </a:lnTo>
                <a:lnTo>
                  <a:pt x="88912" y="1244600"/>
                </a:lnTo>
                <a:lnTo>
                  <a:pt x="101549" y="1244600"/>
                </a:lnTo>
                <a:lnTo>
                  <a:pt x="100964" y="1257300"/>
                </a:lnTo>
                <a:close/>
              </a:path>
              <a:path w="3921759" h="1866900">
                <a:moveTo>
                  <a:pt x="3599014" y="1257300"/>
                </a:moveTo>
                <a:lnTo>
                  <a:pt x="3558794" y="1257300"/>
                </a:lnTo>
                <a:lnTo>
                  <a:pt x="3571011" y="1244600"/>
                </a:lnTo>
                <a:lnTo>
                  <a:pt x="3610876" y="1244600"/>
                </a:lnTo>
                <a:lnTo>
                  <a:pt x="3599014" y="1257300"/>
                </a:lnTo>
                <a:close/>
              </a:path>
              <a:path w="3921759" h="1866900">
                <a:moveTo>
                  <a:pt x="100520" y="1270000"/>
                </a:moveTo>
                <a:lnTo>
                  <a:pt x="87820" y="1270000"/>
                </a:lnTo>
                <a:lnTo>
                  <a:pt x="87934" y="1257300"/>
                </a:lnTo>
                <a:lnTo>
                  <a:pt x="100634" y="1257300"/>
                </a:lnTo>
                <a:lnTo>
                  <a:pt x="100520" y="1270000"/>
                </a:lnTo>
                <a:close/>
              </a:path>
              <a:path w="3921759" h="1866900">
                <a:moveTo>
                  <a:pt x="3562502" y="1270000"/>
                </a:moveTo>
                <a:lnTo>
                  <a:pt x="3508832" y="1270000"/>
                </a:lnTo>
                <a:lnTo>
                  <a:pt x="3521633" y="1257300"/>
                </a:lnTo>
                <a:lnTo>
                  <a:pt x="3574821" y="1257300"/>
                </a:lnTo>
                <a:lnTo>
                  <a:pt x="3562502" y="1270000"/>
                </a:lnTo>
                <a:close/>
              </a:path>
              <a:path w="3921759" h="1866900">
                <a:moveTo>
                  <a:pt x="101015" y="1282700"/>
                </a:moveTo>
                <a:lnTo>
                  <a:pt x="88353" y="1282700"/>
                </a:lnTo>
                <a:lnTo>
                  <a:pt x="87947" y="1270000"/>
                </a:lnTo>
                <a:lnTo>
                  <a:pt x="100634" y="1270000"/>
                </a:lnTo>
                <a:lnTo>
                  <a:pt x="101015" y="1282700"/>
                </a:lnTo>
                <a:close/>
              </a:path>
              <a:path w="3921759" h="1866900">
                <a:moveTo>
                  <a:pt x="3511765" y="1282700"/>
                </a:moveTo>
                <a:lnTo>
                  <a:pt x="3443414" y="1282700"/>
                </a:lnTo>
                <a:lnTo>
                  <a:pt x="3456838" y="1270000"/>
                </a:lnTo>
                <a:lnTo>
                  <a:pt x="3524656" y="1270000"/>
                </a:lnTo>
                <a:lnTo>
                  <a:pt x="3511765" y="1282700"/>
                </a:lnTo>
                <a:close/>
              </a:path>
              <a:path w="3921759" h="1866900">
                <a:moveTo>
                  <a:pt x="102488" y="1295400"/>
                </a:moveTo>
                <a:lnTo>
                  <a:pt x="89928" y="1295400"/>
                </a:lnTo>
                <a:lnTo>
                  <a:pt x="89014" y="1282700"/>
                </a:lnTo>
                <a:lnTo>
                  <a:pt x="101612" y="1282700"/>
                </a:lnTo>
                <a:lnTo>
                  <a:pt x="102488" y="1295400"/>
                </a:lnTo>
                <a:close/>
              </a:path>
              <a:path w="3921759" h="1866900">
                <a:moveTo>
                  <a:pt x="3445382" y="1295400"/>
                </a:moveTo>
                <a:lnTo>
                  <a:pt x="3382987" y="1295400"/>
                </a:lnTo>
                <a:lnTo>
                  <a:pt x="3383445" y="1282700"/>
                </a:lnTo>
                <a:lnTo>
                  <a:pt x="3458908" y="1282700"/>
                </a:lnTo>
                <a:lnTo>
                  <a:pt x="3445382" y="1295400"/>
                </a:lnTo>
                <a:close/>
              </a:path>
              <a:path w="3921759" h="1866900">
                <a:moveTo>
                  <a:pt x="104914" y="1308100"/>
                </a:moveTo>
                <a:lnTo>
                  <a:pt x="92532" y="1308100"/>
                </a:lnTo>
                <a:lnTo>
                  <a:pt x="91097" y="1295400"/>
                </a:lnTo>
                <a:lnTo>
                  <a:pt x="103543" y="1295400"/>
                </a:lnTo>
                <a:lnTo>
                  <a:pt x="104914" y="1308100"/>
                </a:lnTo>
                <a:close/>
              </a:path>
              <a:path w="3921759" h="1866900">
                <a:moveTo>
                  <a:pt x="106476" y="1308100"/>
                </a:moveTo>
                <a:lnTo>
                  <a:pt x="104914" y="1308100"/>
                </a:lnTo>
                <a:lnTo>
                  <a:pt x="104863" y="1295400"/>
                </a:lnTo>
                <a:lnTo>
                  <a:pt x="106476" y="1308100"/>
                </a:lnTo>
                <a:close/>
              </a:path>
              <a:path w="3921759" h="1866900">
                <a:moveTo>
                  <a:pt x="3394087" y="1320800"/>
                </a:moveTo>
                <a:lnTo>
                  <a:pt x="3381476" y="1320800"/>
                </a:lnTo>
                <a:lnTo>
                  <a:pt x="3382416" y="1308100"/>
                </a:lnTo>
                <a:lnTo>
                  <a:pt x="3383000" y="1295400"/>
                </a:lnTo>
                <a:lnTo>
                  <a:pt x="3395675" y="1295400"/>
                </a:lnTo>
                <a:lnTo>
                  <a:pt x="3395052" y="1308100"/>
                </a:lnTo>
                <a:lnTo>
                  <a:pt x="3394087" y="1320800"/>
                </a:lnTo>
                <a:close/>
              </a:path>
              <a:path w="3921759" h="1866900">
                <a:moveTo>
                  <a:pt x="110274" y="1320800"/>
                </a:moveTo>
                <a:lnTo>
                  <a:pt x="96113" y="1320800"/>
                </a:lnTo>
                <a:lnTo>
                  <a:pt x="94195" y="1308100"/>
                </a:lnTo>
                <a:lnTo>
                  <a:pt x="108191" y="1308100"/>
                </a:lnTo>
                <a:lnTo>
                  <a:pt x="110274" y="1320800"/>
                </a:lnTo>
                <a:close/>
              </a:path>
              <a:path w="3921759" h="1866900">
                <a:moveTo>
                  <a:pt x="114973" y="1333500"/>
                </a:moveTo>
                <a:lnTo>
                  <a:pt x="100672" y="1333500"/>
                </a:lnTo>
                <a:lnTo>
                  <a:pt x="98272" y="1320800"/>
                </a:lnTo>
                <a:lnTo>
                  <a:pt x="112433" y="1320800"/>
                </a:lnTo>
                <a:lnTo>
                  <a:pt x="114973" y="1333500"/>
                </a:lnTo>
                <a:close/>
              </a:path>
              <a:path w="3921759" h="1866900">
                <a:moveTo>
                  <a:pt x="3389198" y="1346200"/>
                </a:moveTo>
                <a:lnTo>
                  <a:pt x="3376841" y="1346200"/>
                </a:lnTo>
                <a:lnTo>
                  <a:pt x="3378746" y="1333500"/>
                </a:lnTo>
                <a:lnTo>
                  <a:pt x="3380282" y="1320800"/>
                </a:lnTo>
                <a:lnTo>
                  <a:pt x="3392792" y="1320800"/>
                </a:lnTo>
                <a:lnTo>
                  <a:pt x="3391154" y="1333500"/>
                </a:lnTo>
                <a:lnTo>
                  <a:pt x="3389198" y="1346200"/>
                </a:lnTo>
                <a:close/>
              </a:path>
              <a:path w="3921759" h="1866900">
                <a:moveTo>
                  <a:pt x="120535" y="1346200"/>
                </a:moveTo>
                <a:lnTo>
                  <a:pt x="106159" y="1346200"/>
                </a:lnTo>
                <a:lnTo>
                  <a:pt x="103301" y="1333500"/>
                </a:lnTo>
                <a:lnTo>
                  <a:pt x="117551" y="1333500"/>
                </a:lnTo>
                <a:lnTo>
                  <a:pt x="120535" y="1346200"/>
                </a:lnTo>
                <a:close/>
              </a:path>
              <a:path w="3921759" h="1866900">
                <a:moveTo>
                  <a:pt x="126961" y="1358900"/>
                </a:moveTo>
                <a:lnTo>
                  <a:pt x="112547" y="1358900"/>
                </a:lnTo>
                <a:lnTo>
                  <a:pt x="109245" y="1346200"/>
                </a:lnTo>
                <a:lnTo>
                  <a:pt x="123545" y="1346200"/>
                </a:lnTo>
                <a:lnTo>
                  <a:pt x="126961" y="1358900"/>
                </a:lnTo>
                <a:close/>
              </a:path>
              <a:path w="3921759" h="1866900">
                <a:moveTo>
                  <a:pt x="3381413" y="1371600"/>
                </a:moveTo>
                <a:lnTo>
                  <a:pt x="3366401" y="1371600"/>
                </a:lnTo>
                <a:lnTo>
                  <a:pt x="3369538" y="1358900"/>
                </a:lnTo>
                <a:lnTo>
                  <a:pt x="3372218" y="1358900"/>
                </a:lnTo>
                <a:lnTo>
                  <a:pt x="3374745" y="1346200"/>
                </a:lnTo>
                <a:lnTo>
                  <a:pt x="3386912" y="1346200"/>
                </a:lnTo>
                <a:lnTo>
                  <a:pt x="3384321" y="1358900"/>
                </a:lnTo>
                <a:lnTo>
                  <a:pt x="3381413" y="1371600"/>
                </a:lnTo>
                <a:close/>
              </a:path>
              <a:path w="3921759" h="1866900">
                <a:moveTo>
                  <a:pt x="134226" y="1371600"/>
                </a:moveTo>
                <a:lnTo>
                  <a:pt x="119811" y="1371600"/>
                </a:lnTo>
                <a:lnTo>
                  <a:pt x="116077" y="1358900"/>
                </a:lnTo>
                <a:lnTo>
                  <a:pt x="130378" y="1358900"/>
                </a:lnTo>
                <a:lnTo>
                  <a:pt x="134226" y="1371600"/>
                </a:lnTo>
                <a:close/>
              </a:path>
              <a:path w="3921759" h="1866900">
                <a:moveTo>
                  <a:pt x="146634" y="1384300"/>
                </a:moveTo>
                <a:lnTo>
                  <a:pt x="127927" y="1384300"/>
                </a:lnTo>
                <a:lnTo>
                  <a:pt x="123761" y="1371600"/>
                </a:lnTo>
                <a:lnTo>
                  <a:pt x="142176" y="1371600"/>
                </a:lnTo>
                <a:lnTo>
                  <a:pt x="146634" y="1384300"/>
                </a:lnTo>
                <a:close/>
              </a:path>
              <a:path w="3921759" h="1866900">
                <a:moveTo>
                  <a:pt x="3370846" y="1397000"/>
                </a:moveTo>
                <a:lnTo>
                  <a:pt x="3355492" y="1397000"/>
                </a:lnTo>
                <a:lnTo>
                  <a:pt x="3359505" y="1384300"/>
                </a:lnTo>
                <a:lnTo>
                  <a:pt x="3363048" y="1384300"/>
                </a:lnTo>
                <a:lnTo>
                  <a:pt x="3366477" y="1371600"/>
                </a:lnTo>
                <a:lnTo>
                  <a:pt x="3378200" y="1371600"/>
                </a:lnTo>
                <a:lnTo>
                  <a:pt x="3374669" y="1384300"/>
                </a:lnTo>
                <a:lnTo>
                  <a:pt x="3370846" y="1397000"/>
                </a:lnTo>
                <a:close/>
              </a:path>
              <a:path w="3921759" h="1866900">
                <a:moveTo>
                  <a:pt x="155879" y="1397000"/>
                </a:moveTo>
                <a:lnTo>
                  <a:pt x="141617" y="1397000"/>
                </a:lnTo>
                <a:lnTo>
                  <a:pt x="136855" y="1384300"/>
                </a:lnTo>
                <a:lnTo>
                  <a:pt x="151041" y="1384300"/>
                </a:lnTo>
                <a:lnTo>
                  <a:pt x="155879" y="1397000"/>
                </a:lnTo>
                <a:close/>
              </a:path>
              <a:path w="3921759" h="1866900">
                <a:moveTo>
                  <a:pt x="171170" y="1409700"/>
                </a:moveTo>
                <a:lnTo>
                  <a:pt x="151726" y="1409700"/>
                </a:lnTo>
                <a:lnTo>
                  <a:pt x="146583" y="1397000"/>
                </a:lnTo>
                <a:lnTo>
                  <a:pt x="165773" y="1397000"/>
                </a:lnTo>
                <a:lnTo>
                  <a:pt x="171170" y="1409700"/>
                </a:lnTo>
                <a:close/>
              </a:path>
              <a:path w="3921759" h="1866900">
                <a:moveTo>
                  <a:pt x="3357638" y="1422400"/>
                </a:moveTo>
                <a:lnTo>
                  <a:pt x="3342043" y="1422400"/>
                </a:lnTo>
                <a:lnTo>
                  <a:pt x="3346907" y="1409700"/>
                </a:lnTo>
                <a:lnTo>
                  <a:pt x="3351390" y="1397000"/>
                </a:lnTo>
                <a:lnTo>
                  <a:pt x="3366731" y="1397000"/>
                </a:lnTo>
                <a:lnTo>
                  <a:pt x="3362337" y="1409700"/>
                </a:lnTo>
                <a:lnTo>
                  <a:pt x="3357638" y="1422400"/>
                </a:lnTo>
                <a:close/>
              </a:path>
              <a:path w="3921759" h="1866900">
                <a:moveTo>
                  <a:pt x="182283" y="1422400"/>
                </a:moveTo>
                <a:lnTo>
                  <a:pt x="162585" y="1422400"/>
                </a:lnTo>
                <a:lnTo>
                  <a:pt x="157060" y="1409700"/>
                </a:lnTo>
                <a:lnTo>
                  <a:pt x="176517" y="1409700"/>
                </a:lnTo>
                <a:lnTo>
                  <a:pt x="182283" y="1422400"/>
                </a:lnTo>
                <a:close/>
              </a:path>
              <a:path w="3921759" h="1866900">
                <a:moveTo>
                  <a:pt x="200240" y="1435100"/>
                </a:moveTo>
                <a:lnTo>
                  <a:pt x="180212" y="1435100"/>
                </a:lnTo>
                <a:lnTo>
                  <a:pt x="174155" y="1422400"/>
                </a:lnTo>
                <a:lnTo>
                  <a:pt x="193967" y="1422400"/>
                </a:lnTo>
                <a:lnTo>
                  <a:pt x="200240" y="1435100"/>
                </a:lnTo>
                <a:close/>
              </a:path>
              <a:path w="3921759" h="1866900">
                <a:moveTo>
                  <a:pt x="3347427" y="1435100"/>
                </a:moveTo>
                <a:lnTo>
                  <a:pt x="3331730" y="1435100"/>
                </a:lnTo>
                <a:lnTo>
                  <a:pt x="3337128" y="1422400"/>
                </a:lnTo>
                <a:lnTo>
                  <a:pt x="3352673" y="1422400"/>
                </a:lnTo>
                <a:lnTo>
                  <a:pt x="3347427" y="1435100"/>
                </a:lnTo>
                <a:close/>
              </a:path>
              <a:path w="3921759" h="1866900">
                <a:moveTo>
                  <a:pt x="219697" y="1447800"/>
                </a:moveTo>
                <a:lnTo>
                  <a:pt x="199389" y="1447800"/>
                </a:lnTo>
                <a:lnTo>
                  <a:pt x="192836" y="1435100"/>
                </a:lnTo>
                <a:lnTo>
                  <a:pt x="212928" y="1435100"/>
                </a:lnTo>
                <a:lnTo>
                  <a:pt x="219697" y="1447800"/>
                </a:lnTo>
                <a:close/>
              </a:path>
              <a:path w="3921759" h="1866900">
                <a:moveTo>
                  <a:pt x="3330079" y="1460500"/>
                </a:moveTo>
                <a:lnTo>
                  <a:pt x="3307956" y="1460500"/>
                </a:lnTo>
                <a:lnTo>
                  <a:pt x="3314395" y="1447800"/>
                </a:lnTo>
                <a:lnTo>
                  <a:pt x="3320351" y="1447800"/>
                </a:lnTo>
                <a:lnTo>
                  <a:pt x="3326282" y="1435100"/>
                </a:lnTo>
                <a:lnTo>
                  <a:pt x="3341916" y="1435100"/>
                </a:lnTo>
                <a:lnTo>
                  <a:pt x="3336124" y="1447800"/>
                </a:lnTo>
                <a:lnTo>
                  <a:pt x="3330079" y="1460500"/>
                </a:lnTo>
                <a:close/>
              </a:path>
              <a:path w="3921759" h="1866900">
                <a:moveTo>
                  <a:pt x="240563" y="1460500"/>
                </a:moveTo>
                <a:lnTo>
                  <a:pt x="220014" y="1460500"/>
                </a:lnTo>
                <a:lnTo>
                  <a:pt x="212978" y="1447800"/>
                </a:lnTo>
                <a:lnTo>
                  <a:pt x="233337" y="1447800"/>
                </a:lnTo>
                <a:lnTo>
                  <a:pt x="240563" y="1460500"/>
                </a:lnTo>
                <a:close/>
              </a:path>
              <a:path w="3921759" h="1866900">
                <a:moveTo>
                  <a:pt x="270446" y="1473200"/>
                </a:moveTo>
                <a:lnTo>
                  <a:pt x="242023" y="1473200"/>
                </a:lnTo>
                <a:lnTo>
                  <a:pt x="234543" y="1460500"/>
                </a:lnTo>
                <a:lnTo>
                  <a:pt x="262648" y="1460500"/>
                </a:lnTo>
                <a:lnTo>
                  <a:pt x="270446" y="1473200"/>
                </a:lnTo>
                <a:close/>
              </a:path>
              <a:path w="3921759" h="1866900">
                <a:moveTo>
                  <a:pt x="3301377" y="1473200"/>
                </a:moveTo>
                <a:lnTo>
                  <a:pt x="3294557" y="1473200"/>
                </a:lnTo>
                <a:lnTo>
                  <a:pt x="3301492" y="1460500"/>
                </a:lnTo>
                <a:lnTo>
                  <a:pt x="3301377" y="1473200"/>
                </a:lnTo>
                <a:close/>
              </a:path>
              <a:path w="3921759" h="1866900">
                <a:moveTo>
                  <a:pt x="3317214" y="1473200"/>
                </a:moveTo>
                <a:lnTo>
                  <a:pt x="3301377" y="1473200"/>
                </a:lnTo>
                <a:lnTo>
                  <a:pt x="3308070" y="1460500"/>
                </a:lnTo>
                <a:lnTo>
                  <a:pt x="3323780" y="1460500"/>
                </a:lnTo>
                <a:lnTo>
                  <a:pt x="3317214" y="1473200"/>
                </a:lnTo>
                <a:close/>
              </a:path>
              <a:path w="3921759" h="1866900">
                <a:moveTo>
                  <a:pt x="302488" y="1485900"/>
                </a:moveTo>
                <a:lnTo>
                  <a:pt x="265315" y="1485900"/>
                </a:lnTo>
                <a:lnTo>
                  <a:pt x="257416" y="1473200"/>
                </a:lnTo>
                <a:lnTo>
                  <a:pt x="294170" y="1473200"/>
                </a:lnTo>
                <a:lnTo>
                  <a:pt x="302488" y="1485900"/>
                </a:lnTo>
                <a:close/>
              </a:path>
              <a:path w="3921759" h="1866900">
                <a:moveTo>
                  <a:pt x="3303346" y="1485900"/>
                </a:moveTo>
                <a:lnTo>
                  <a:pt x="3287496" y="1485900"/>
                </a:lnTo>
                <a:lnTo>
                  <a:pt x="3294672" y="1473200"/>
                </a:lnTo>
                <a:lnTo>
                  <a:pt x="3310407" y="1473200"/>
                </a:lnTo>
                <a:lnTo>
                  <a:pt x="3303346" y="1485900"/>
                </a:lnTo>
                <a:close/>
              </a:path>
              <a:path w="3921759" h="1866900">
                <a:moveTo>
                  <a:pt x="336486" y="1498600"/>
                </a:moveTo>
                <a:lnTo>
                  <a:pt x="298234" y="1498600"/>
                </a:lnTo>
                <a:lnTo>
                  <a:pt x="289813" y="1485900"/>
                </a:lnTo>
                <a:lnTo>
                  <a:pt x="327710" y="1485900"/>
                </a:lnTo>
                <a:lnTo>
                  <a:pt x="336486" y="1498600"/>
                </a:lnTo>
                <a:close/>
              </a:path>
              <a:path w="3921759" h="1866900">
                <a:moveTo>
                  <a:pt x="3288525" y="1498600"/>
                </a:moveTo>
                <a:lnTo>
                  <a:pt x="3272675" y="1498600"/>
                </a:lnTo>
                <a:lnTo>
                  <a:pt x="3280321" y="1485900"/>
                </a:lnTo>
                <a:lnTo>
                  <a:pt x="3296056" y="1485900"/>
                </a:lnTo>
                <a:lnTo>
                  <a:pt x="3288525" y="1498600"/>
                </a:lnTo>
                <a:close/>
              </a:path>
              <a:path w="3921759" h="1866900">
                <a:moveTo>
                  <a:pt x="400126" y="1511300"/>
                </a:moveTo>
                <a:lnTo>
                  <a:pt x="342087" y="1511300"/>
                </a:lnTo>
                <a:lnTo>
                  <a:pt x="333095" y="1498600"/>
                </a:lnTo>
                <a:lnTo>
                  <a:pt x="390639" y="1498600"/>
                </a:lnTo>
                <a:lnTo>
                  <a:pt x="400126" y="1511300"/>
                </a:lnTo>
                <a:close/>
              </a:path>
              <a:path w="3921759" h="1866900">
                <a:moveTo>
                  <a:pt x="3272764" y="1511300"/>
                </a:moveTo>
                <a:lnTo>
                  <a:pt x="3248723" y="1511300"/>
                </a:lnTo>
                <a:lnTo>
                  <a:pt x="3257054" y="1498600"/>
                </a:lnTo>
                <a:lnTo>
                  <a:pt x="3280752" y="1498600"/>
                </a:lnTo>
                <a:lnTo>
                  <a:pt x="3272764" y="1511300"/>
                </a:lnTo>
                <a:close/>
              </a:path>
              <a:path w="3921759" h="1866900">
                <a:moveTo>
                  <a:pt x="550443" y="1524000"/>
                </a:moveTo>
                <a:lnTo>
                  <a:pt x="398195" y="1524000"/>
                </a:lnTo>
                <a:lnTo>
                  <a:pt x="388607" y="1511300"/>
                </a:lnTo>
                <a:lnTo>
                  <a:pt x="536803" y="1511300"/>
                </a:lnTo>
                <a:lnTo>
                  <a:pt x="550443" y="1524000"/>
                </a:lnTo>
                <a:close/>
              </a:path>
              <a:path w="3921759" h="1866900">
                <a:moveTo>
                  <a:pt x="3256102" y="1524000"/>
                </a:moveTo>
                <a:lnTo>
                  <a:pt x="3231667" y="1524000"/>
                </a:lnTo>
                <a:lnTo>
                  <a:pt x="3240417" y="1511300"/>
                </a:lnTo>
                <a:lnTo>
                  <a:pt x="3264547" y="1511300"/>
                </a:lnTo>
                <a:lnTo>
                  <a:pt x="3256102" y="1524000"/>
                </a:lnTo>
                <a:close/>
              </a:path>
              <a:path w="3921759" h="1866900">
                <a:moveTo>
                  <a:pt x="616407" y="1587500"/>
                </a:moveTo>
                <a:lnTo>
                  <a:pt x="594080" y="1587500"/>
                </a:lnTo>
                <a:lnTo>
                  <a:pt x="579996" y="1574800"/>
                </a:lnTo>
                <a:lnTo>
                  <a:pt x="566470" y="1562100"/>
                </a:lnTo>
                <a:lnTo>
                  <a:pt x="553529" y="1549400"/>
                </a:lnTo>
                <a:lnTo>
                  <a:pt x="541172" y="1536700"/>
                </a:lnTo>
                <a:lnTo>
                  <a:pt x="529513" y="1524000"/>
                </a:lnTo>
                <a:lnTo>
                  <a:pt x="550290" y="1524000"/>
                </a:lnTo>
                <a:lnTo>
                  <a:pt x="562482" y="1536700"/>
                </a:lnTo>
                <a:lnTo>
                  <a:pt x="562317" y="1536700"/>
                </a:lnTo>
                <a:lnTo>
                  <a:pt x="575106" y="1549400"/>
                </a:lnTo>
                <a:lnTo>
                  <a:pt x="574941" y="1549400"/>
                </a:lnTo>
                <a:lnTo>
                  <a:pt x="588314" y="1562100"/>
                </a:lnTo>
                <a:lnTo>
                  <a:pt x="588149" y="1562100"/>
                </a:lnTo>
                <a:lnTo>
                  <a:pt x="602081" y="1574800"/>
                </a:lnTo>
                <a:lnTo>
                  <a:pt x="601929" y="1574800"/>
                </a:lnTo>
                <a:lnTo>
                  <a:pt x="616407" y="1587500"/>
                </a:lnTo>
                <a:close/>
              </a:path>
              <a:path w="3921759" h="1866900">
                <a:moveTo>
                  <a:pt x="3238576" y="1536700"/>
                </a:moveTo>
                <a:lnTo>
                  <a:pt x="3213773" y="1536700"/>
                </a:lnTo>
                <a:lnTo>
                  <a:pt x="3222942" y="1524000"/>
                </a:lnTo>
                <a:lnTo>
                  <a:pt x="3247453" y="1524000"/>
                </a:lnTo>
                <a:lnTo>
                  <a:pt x="3238576" y="1536700"/>
                </a:lnTo>
                <a:close/>
              </a:path>
              <a:path w="3921759" h="1866900">
                <a:moveTo>
                  <a:pt x="3220224" y="1549400"/>
                </a:moveTo>
                <a:lnTo>
                  <a:pt x="3195065" y="1549400"/>
                </a:lnTo>
                <a:lnTo>
                  <a:pt x="3204629" y="1536700"/>
                </a:lnTo>
                <a:lnTo>
                  <a:pt x="3229508" y="1536700"/>
                </a:lnTo>
                <a:lnTo>
                  <a:pt x="3220224" y="1549400"/>
                </a:lnTo>
                <a:close/>
              </a:path>
              <a:path w="3921759" h="1866900">
                <a:moveTo>
                  <a:pt x="3191205" y="1562100"/>
                </a:moveTo>
                <a:lnTo>
                  <a:pt x="3165576" y="1562100"/>
                </a:lnTo>
                <a:lnTo>
                  <a:pt x="3175711" y="1549400"/>
                </a:lnTo>
                <a:lnTo>
                  <a:pt x="3201073" y="1549400"/>
                </a:lnTo>
                <a:lnTo>
                  <a:pt x="3191205" y="1562100"/>
                </a:lnTo>
                <a:close/>
              </a:path>
              <a:path w="3921759" h="1866900">
                <a:moveTo>
                  <a:pt x="2607627" y="1574800"/>
                </a:moveTo>
                <a:lnTo>
                  <a:pt x="2580716" y="1574800"/>
                </a:lnTo>
                <a:lnTo>
                  <a:pt x="2586939" y="1562100"/>
                </a:lnTo>
                <a:lnTo>
                  <a:pt x="2607627" y="1574800"/>
                </a:lnTo>
                <a:close/>
              </a:path>
              <a:path w="3921759" h="1866900">
                <a:moveTo>
                  <a:pt x="3170910" y="1574800"/>
                </a:moveTo>
                <a:lnTo>
                  <a:pt x="3134461" y="1574800"/>
                </a:lnTo>
                <a:lnTo>
                  <a:pt x="3145116" y="1562100"/>
                </a:lnTo>
                <a:lnTo>
                  <a:pt x="3181146" y="1562100"/>
                </a:lnTo>
                <a:lnTo>
                  <a:pt x="3170910" y="1574800"/>
                </a:lnTo>
                <a:close/>
              </a:path>
              <a:path w="3921759" h="1866900">
                <a:moveTo>
                  <a:pt x="2592108" y="1587500"/>
                </a:moveTo>
                <a:lnTo>
                  <a:pt x="2576893" y="1587500"/>
                </a:lnTo>
                <a:lnTo>
                  <a:pt x="2580792" y="1574800"/>
                </a:lnTo>
                <a:lnTo>
                  <a:pt x="2587802" y="1574800"/>
                </a:lnTo>
                <a:lnTo>
                  <a:pt x="2594252" y="1580156"/>
                </a:lnTo>
                <a:lnTo>
                  <a:pt x="2592108" y="1587500"/>
                </a:lnTo>
                <a:close/>
              </a:path>
              <a:path w="3921759" h="1866900">
                <a:moveTo>
                  <a:pt x="2594252" y="1580156"/>
                </a:moveTo>
                <a:lnTo>
                  <a:pt x="2587802" y="1574800"/>
                </a:lnTo>
                <a:lnTo>
                  <a:pt x="2595816" y="1574800"/>
                </a:lnTo>
                <a:lnTo>
                  <a:pt x="2594252" y="1580156"/>
                </a:lnTo>
                <a:close/>
              </a:path>
              <a:path w="3921759" h="1866900">
                <a:moveTo>
                  <a:pt x="2638742" y="1587500"/>
                </a:moveTo>
                <a:lnTo>
                  <a:pt x="2603093" y="1587500"/>
                </a:lnTo>
                <a:lnTo>
                  <a:pt x="2594252" y="1580156"/>
                </a:lnTo>
                <a:lnTo>
                  <a:pt x="2595816" y="1574800"/>
                </a:lnTo>
                <a:lnTo>
                  <a:pt x="2622867" y="1574800"/>
                </a:lnTo>
                <a:lnTo>
                  <a:pt x="2638742" y="1587500"/>
                </a:lnTo>
                <a:close/>
              </a:path>
              <a:path w="3921759" h="1866900">
                <a:moveTo>
                  <a:pt x="3139135" y="1587500"/>
                </a:moveTo>
                <a:lnTo>
                  <a:pt x="3101809" y="1587500"/>
                </a:lnTo>
                <a:lnTo>
                  <a:pt x="3112960" y="1574800"/>
                </a:lnTo>
                <a:lnTo>
                  <a:pt x="3149892" y="1574800"/>
                </a:lnTo>
                <a:lnTo>
                  <a:pt x="3139135" y="1587500"/>
                </a:lnTo>
                <a:close/>
              </a:path>
              <a:path w="3921759" h="1866900">
                <a:moveTo>
                  <a:pt x="731062" y="1651000"/>
                </a:moveTo>
                <a:lnTo>
                  <a:pt x="689737" y="1651000"/>
                </a:lnTo>
                <a:lnTo>
                  <a:pt x="672541" y="1638300"/>
                </a:lnTo>
                <a:lnTo>
                  <a:pt x="655764" y="1625550"/>
                </a:lnTo>
                <a:lnTo>
                  <a:pt x="639610" y="1612900"/>
                </a:lnTo>
                <a:lnTo>
                  <a:pt x="623900" y="1600200"/>
                </a:lnTo>
                <a:lnTo>
                  <a:pt x="608723" y="1587500"/>
                </a:lnTo>
                <a:lnTo>
                  <a:pt x="616242" y="1587500"/>
                </a:lnTo>
                <a:lnTo>
                  <a:pt x="631266" y="1600200"/>
                </a:lnTo>
                <a:lnTo>
                  <a:pt x="646506" y="1600200"/>
                </a:lnTo>
                <a:lnTo>
                  <a:pt x="662571" y="1612900"/>
                </a:lnTo>
                <a:lnTo>
                  <a:pt x="662406" y="1612900"/>
                </a:lnTo>
                <a:lnTo>
                  <a:pt x="678967" y="1625600"/>
                </a:lnTo>
                <a:lnTo>
                  <a:pt x="678814" y="1625600"/>
                </a:lnTo>
                <a:lnTo>
                  <a:pt x="695871" y="1638300"/>
                </a:lnTo>
                <a:lnTo>
                  <a:pt x="713079" y="1638300"/>
                </a:lnTo>
                <a:lnTo>
                  <a:pt x="731062" y="1651000"/>
                </a:lnTo>
                <a:close/>
              </a:path>
              <a:path w="3921759" h="1866900">
                <a:moveTo>
                  <a:pt x="2572854" y="1600200"/>
                </a:moveTo>
                <a:lnTo>
                  <a:pt x="2568587" y="1600200"/>
                </a:lnTo>
                <a:lnTo>
                  <a:pt x="2572931" y="1587500"/>
                </a:lnTo>
                <a:lnTo>
                  <a:pt x="2572854" y="1600200"/>
                </a:lnTo>
                <a:close/>
              </a:path>
              <a:path w="3921759" h="1866900">
                <a:moveTo>
                  <a:pt x="2579484" y="1612900"/>
                </a:moveTo>
                <a:lnTo>
                  <a:pt x="2564104" y="1612900"/>
                </a:lnTo>
                <a:lnTo>
                  <a:pt x="2568676" y="1600200"/>
                </a:lnTo>
                <a:lnTo>
                  <a:pt x="2572854" y="1600200"/>
                </a:lnTo>
                <a:lnTo>
                  <a:pt x="2576969" y="1587500"/>
                </a:lnTo>
                <a:lnTo>
                  <a:pt x="2588132" y="1587500"/>
                </a:lnTo>
                <a:lnTo>
                  <a:pt x="2583916" y="1600200"/>
                </a:lnTo>
                <a:lnTo>
                  <a:pt x="2579484" y="1612900"/>
                </a:lnTo>
                <a:close/>
              </a:path>
              <a:path w="3921759" h="1866900">
                <a:moveTo>
                  <a:pt x="2671089" y="1600200"/>
                </a:moveTo>
                <a:lnTo>
                  <a:pt x="2634818" y="1600200"/>
                </a:lnTo>
                <a:lnTo>
                  <a:pt x="2618803" y="1587500"/>
                </a:lnTo>
                <a:lnTo>
                  <a:pt x="2654617" y="1587500"/>
                </a:lnTo>
                <a:lnTo>
                  <a:pt x="2671089" y="1600200"/>
                </a:lnTo>
                <a:close/>
              </a:path>
              <a:path w="3921759" h="1866900">
                <a:moveTo>
                  <a:pt x="3105835" y="1600200"/>
                </a:moveTo>
                <a:lnTo>
                  <a:pt x="3056115" y="1600200"/>
                </a:lnTo>
                <a:lnTo>
                  <a:pt x="3067875" y="1587500"/>
                </a:lnTo>
                <a:lnTo>
                  <a:pt x="3117100" y="1587500"/>
                </a:lnTo>
                <a:lnTo>
                  <a:pt x="3105835" y="1600200"/>
                </a:lnTo>
                <a:close/>
              </a:path>
              <a:path w="3921759" h="1866900">
                <a:moveTo>
                  <a:pt x="2739136" y="1612900"/>
                </a:moveTo>
                <a:lnTo>
                  <a:pt x="2667774" y="1612900"/>
                </a:lnTo>
                <a:lnTo>
                  <a:pt x="2651150" y="1600200"/>
                </a:lnTo>
                <a:lnTo>
                  <a:pt x="2721597" y="1600200"/>
                </a:lnTo>
                <a:lnTo>
                  <a:pt x="2739136" y="1612900"/>
                </a:lnTo>
                <a:close/>
              </a:path>
              <a:path w="3921759" h="1866900">
                <a:moveTo>
                  <a:pt x="3059290" y="1612900"/>
                </a:moveTo>
                <a:lnTo>
                  <a:pt x="3008185" y="1612900"/>
                </a:lnTo>
                <a:lnTo>
                  <a:pt x="3020466" y="1600200"/>
                </a:lnTo>
                <a:lnTo>
                  <a:pt x="3071152" y="1600200"/>
                </a:lnTo>
                <a:lnTo>
                  <a:pt x="3059290" y="1612900"/>
                </a:lnTo>
                <a:close/>
              </a:path>
              <a:path w="3921759" h="1866900">
                <a:moveTo>
                  <a:pt x="2569959" y="1625600"/>
                </a:moveTo>
                <a:lnTo>
                  <a:pt x="2554503" y="1625600"/>
                </a:lnTo>
                <a:lnTo>
                  <a:pt x="2559507" y="1612900"/>
                </a:lnTo>
                <a:lnTo>
                  <a:pt x="2574836" y="1612900"/>
                </a:lnTo>
                <a:lnTo>
                  <a:pt x="2569959" y="1625600"/>
                </a:lnTo>
                <a:close/>
              </a:path>
              <a:path w="3921759" h="1866900">
                <a:moveTo>
                  <a:pt x="2866898" y="1625600"/>
                </a:moveTo>
                <a:lnTo>
                  <a:pt x="2737015" y="1625600"/>
                </a:lnTo>
                <a:lnTo>
                  <a:pt x="2719311" y="1612900"/>
                </a:lnTo>
                <a:lnTo>
                  <a:pt x="2848038" y="1612900"/>
                </a:lnTo>
                <a:lnTo>
                  <a:pt x="2866950" y="1625550"/>
                </a:lnTo>
                <a:close/>
              </a:path>
              <a:path w="3921759" h="1866900">
                <a:moveTo>
                  <a:pt x="2998000" y="1625600"/>
                </a:moveTo>
                <a:lnTo>
                  <a:pt x="2867025" y="1625600"/>
                </a:lnTo>
                <a:lnTo>
                  <a:pt x="2880321" y="1612900"/>
                </a:lnTo>
                <a:lnTo>
                  <a:pt x="3010509" y="1612900"/>
                </a:lnTo>
                <a:lnTo>
                  <a:pt x="2998000" y="1625600"/>
                </a:lnTo>
                <a:close/>
              </a:path>
              <a:path w="3921759" h="1866900">
                <a:moveTo>
                  <a:pt x="2867025" y="1625600"/>
                </a:moveTo>
                <a:close/>
              </a:path>
              <a:path w="3921759" h="1866900">
                <a:moveTo>
                  <a:pt x="2559583" y="1638300"/>
                </a:moveTo>
                <a:lnTo>
                  <a:pt x="2544064" y="1638300"/>
                </a:lnTo>
                <a:lnTo>
                  <a:pt x="2549486" y="1625600"/>
                </a:lnTo>
                <a:lnTo>
                  <a:pt x="2564879" y="1625600"/>
                </a:lnTo>
                <a:lnTo>
                  <a:pt x="2559583" y="1638300"/>
                </a:lnTo>
                <a:close/>
              </a:path>
              <a:path w="3921759" h="1866900">
                <a:moveTo>
                  <a:pt x="2866936" y="1638300"/>
                </a:moveTo>
                <a:lnTo>
                  <a:pt x="2847809" y="1625600"/>
                </a:lnTo>
                <a:lnTo>
                  <a:pt x="2880474" y="1625600"/>
                </a:lnTo>
                <a:lnTo>
                  <a:pt x="2866936" y="1638300"/>
                </a:lnTo>
                <a:close/>
              </a:path>
              <a:path w="3921759" h="1866900">
                <a:moveTo>
                  <a:pt x="2542425" y="1663700"/>
                </a:moveTo>
                <a:lnTo>
                  <a:pt x="2520746" y="1663700"/>
                </a:lnTo>
                <a:lnTo>
                  <a:pt x="2526969" y="1651000"/>
                </a:lnTo>
                <a:lnTo>
                  <a:pt x="2532799" y="1651000"/>
                </a:lnTo>
                <a:lnTo>
                  <a:pt x="2538628" y="1638300"/>
                </a:lnTo>
                <a:lnTo>
                  <a:pt x="2554071" y="1638300"/>
                </a:lnTo>
                <a:lnTo>
                  <a:pt x="2548356" y="1651000"/>
                </a:lnTo>
                <a:lnTo>
                  <a:pt x="2542425" y="1663700"/>
                </a:lnTo>
                <a:close/>
              </a:path>
              <a:path w="3921759" h="1866900">
                <a:moveTo>
                  <a:pt x="787171" y="1676400"/>
                </a:moveTo>
                <a:lnTo>
                  <a:pt x="744118" y="1676400"/>
                </a:lnTo>
                <a:lnTo>
                  <a:pt x="725538" y="1663700"/>
                </a:lnTo>
                <a:lnTo>
                  <a:pt x="707415" y="1651000"/>
                </a:lnTo>
                <a:lnTo>
                  <a:pt x="730910" y="1651000"/>
                </a:lnTo>
                <a:lnTo>
                  <a:pt x="749338" y="1663700"/>
                </a:lnTo>
                <a:lnTo>
                  <a:pt x="767892" y="1663700"/>
                </a:lnTo>
                <a:lnTo>
                  <a:pt x="787171" y="1676400"/>
                </a:lnTo>
                <a:close/>
              </a:path>
              <a:path w="3921759" h="1866900">
                <a:moveTo>
                  <a:pt x="2529979" y="1676400"/>
                </a:moveTo>
                <a:lnTo>
                  <a:pt x="2507894" y="1676400"/>
                </a:lnTo>
                <a:lnTo>
                  <a:pt x="2514511" y="1663700"/>
                </a:lnTo>
                <a:lnTo>
                  <a:pt x="2536304" y="1663700"/>
                </a:lnTo>
                <a:lnTo>
                  <a:pt x="2529979" y="1676400"/>
                </a:lnTo>
                <a:close/>
              </a:path>
              <a:path w="3921759" h="1866900">
                <a:moveTo>
                  <a:pt x="806703" y="1689100"/>
                </a:moveTo>
                <a:lnTo>
                  <a:pt x="782548" y="1689100"/>
                </a:lnTo>
                <a:lnTo>
                  <a:pt x="763117" y="1676400"/>
                </a:lnTo>
                <a:lnTo>
                  <a:pt x="787018" y="1676400"/>
                </a:lnTo>
                <a:lnTo>
                  <a:pt x="806703" y="1689100"/>
                </a:lnTo>
                <a:close/>
              </a:path>
              <a:path w="3921759" h="1866900">
                <a:moveTo>
                  <a:pt x="1513725" y="1689100"/>
                </a:moveTo>
                <a:lnTo>
                  <a:pt x="1456613" y="1689100"/>
                </a:lnTo>
                <a:lnTo>
                  <a:pt x="1476921" y="1676400"/>
                </a:lnTo>
                <a:lnTo>
                  <a:pt x="1500365" y="1676400"/>
                </a:lnTo>
                <a:lnTo>
                  <a:pt x="1513725" y="1689100"/>
                </a:lnTo>
                <a:close/>
              </a:path>
              <a:path w="3921759" h="1866900">
                <a:moveTo>
                  <a:pt x="2516758" y="1689100"/>
                </a:moveTo>
                <a:lnTo>
                  <a:pt x="2494292" y="1689100"/>
                </a:lnTo>
                <a:lnTo>
                  <a:pt x="2501290" y="1676400"/>
                </a:lnTo>
                <a:lnTo>
                  <a:pt x="2523464" y="1676400"/>
                </a:lnTo>
                <a:lnTo>
                  <a:pt x="2516758" y="1689100"/>
                </a:lnTo>
                <a:close/>
              </a:path>
              <a:path w="3921759" h="1866900">
                <a:moveTo>
                  <a:pt x="910031" y="1714500"/>
                </a:moveTo>
                <a:lnTo>
                  <a:pt x="843191" y="1714500"/>
                </a:lnTo>
                <a:lnTo>
                  <a:pt x="822591" y="1701800"/>
                </a:lnTo>
                <a:lnTo>
                  <a:pt x="802373" y="1689100"/>
                </a:lnTo>
                <a:lnTo>
                  <a:pt x="826490" y="1689100"/>
                </a:lnTo>
                <a:lnTo>
                  <a:pt x="846950" y="1701800"/>
                </a:lnTo>
                <a:lnTo>
                  <a:pt x="888517" y="1701800"/>
                </a:lnTo>
                <a:lnTo>
                  <a:pt x="910031" y="1714500"/>
                </a:lnTo>
                <a:close/>
              </a:path>
              <a:path w="3921759" h="1866900">
                <a:moveTo>
                  <a:pt x="1460715" y="1701800"/>
                </a:moveTo>
                <a:lnTo>
                  <a:pt x="1415135" y="1701800"/>
                </a:lnTo>
                <a:lnTo>
                  <a:pt x="1436204" y="1689100"/>
                </a:lnTo>
                <a:lnTo>
                  <a:pt x="1481175" y="1689100"/>
                </a:lnTo>
                <a:lnTo>
                  <a:pt x="1460715" y="1701800"/>
                </a:lnTo>
                <a:close/>
              </a:path>
              <a:path w="3921759" h="1866900">
                <a:moveTo>
                  <a:pt x="1559382" y="1727200"/>
                </a:moveTo>
                <a:lnTo>
                  <a:pt x="1539620" y="1727200"/>
                </a:lnTo>
                <a:lnTo>
                  <a:pt x="1527695" y="1714500"/>
                </a:lnTo>
                <a:lnTo>
                  <a:pt x="1516189" y="1701800"/>
                </a:lnTo>
                <a:lnTo>
                  <a:pt x="1505115" y="1689100"/>
                </a:lnTo>
                <a:lnTo>
                  <a:pt x="1524355" y="1689100"/>
                </a:lnTo>
                <a:lnTo>
                  <a:pt x="1535709" y="1701800"/>
                </a:lnTo>
                <a:lnTo>
                  <a:pt x="1535569" y="1701800"/>
                </a:lnTo>
                <a:lnTo>
                  <a:pt x="1547342" y="1714500"/>
                </a:lnTo>
                <a:lnTo>
                  <a:pt x="1547190" y="1714500"/>
                </a:lnTo>
                <a:lnTo>
                  <a:pt x="1559382" y="1727200"/>
                </a:lnTo>
                <a:close/>
              </a:path>
              <a:path w="3921759" h="1866900">
                <a:moveTo>
                  <a:pt x="2502763" y="1701800"/>
                </a:moveTo>
                <a:lnTo>
                  <a:pt x="2479954" y="1701800"/>
                </a:lnTo>
                <a:lnTo>
                  <a:pt x="2487307" y="1689100"/>
                </a:lnTo>
                <a:lnTo>
                  <a:pt x="2509850" y="1689100"/>
                </a:lnTo>
                <a:lnTo>
                  <a:pt x="2502763" y="1701800"/>
                </a:lnTo>
                <a:close/>
              </a:path>
              <a:path w="3921759" h="1866900">
                <a:moveTo>
                  <a:pt x="1418653" y="1714500"/>
                </a:moveTo>
                <a:lnTo>
                  <a:pt x="1372184" y="1714500"/>
                </a:lnTo>
                <a:lnTo>
                  <a:pt x="1393977" y="1701800"/>
                </a:lnTo>
                <a:lnTo>
                  <a:pt x="1439875" y="1701800"/>
                </a:lnTo>
                <a:lnTo>
                  <a:pt x="1418653" y="1714500"/>
                </a:lnTo>
                <a:close/>
              </a:path>
              <a:path w="3921759" h="1866900">
                <a:moveTo>
                  <a:pt x="2488031" y="1714500"/>
                </a:moveTo>
                <a:lnTo>
                  <a:pt x="2464879" y="1714500"/>
                </a:lnTo>
                <a:lnTo>
                  <a:pt x="2472601" y="1701800"/>
                </a:lnTo>
                <a:lnTo>
                  <a:pt x="2495486" y="1701800"/>
                </a:lnTo>
                <a:lnTo>
                  <a:pt x="2488031" y="1714500"/>
                </a:lnTo>
                <a:close/>
              </a:path>
              <a:path w="3921759" h="1866900">
                <a:moveTo>
                  <a:pt x="953731" y="1727200"/>
                </a:moveTo>
                <a:lnTo>
                  <a:pt x="907135" y="1727200"/>
                </a:lnTo>
                <a:lnTo>
                  <a:pt x="885482" y="1714500"/>
                </a:lnTo>
                <a:lnTo>
                  <a:pt x="931583" y="1714500"/>
                </a:lnTo>
                <a:lnTo>
                  <a:pt x="953731" y="1727200"/>
                </a:lnTo>
                <a:close/>
              </a:path>
              <a:path w="3921759" h="1866900">
                <a:moveTo>
                  <a:pt x="1375117" y="1727200"/>
                </a:moveTo>
                <a:lnTo>
                  <a:pt x="1327886" y="1727200"/>
                </a:lnTo>
                <a:lnTo>
                  <a:pt x="1350340" y="1714500"/>
                </a:lnTo>
                <a:lnTo>
                  <a:pt x="1397063" y="1714500"/>
                </a:lnTo>
                <a:lnTo>
                  <a:pt x="1375117" y="1727200"/>
                </a:lnTo>
                <a:close/>
              </a:path>
              <a:path w="3921759" h="1866900">
                <a:moveTo>
                  <a:pt x="2472575" y="1727200"/>
                </a:moveTo>
                <a:lnTo>
                  <a:pt x="2449118" y="1727200"/>
                </a:lnTo>
                <a:lnTo>
                  <a:pt x="2457183" y="1714500"/>
                </a:lnTo>
                <a:lnTo>
                  <a:pt x="2480386" y="1714500"/>
                </a:lnTo>
                <a:lnTo>
                  <a:pt x="2472575" y="1727200"/>
                </a:lnTo>
                <a:close/>
              </a:path>
              <a:path w="3921759" h="1866900">
                <a:moveTo>
                  <a:pt x="1044651" y="1739900"/>
                </a:moveTo>
                <a:lnTo>
                  <a:pt x="951420" y="1739900"/>
                </a:lnTo>
                <a:lnTo>
                  <a:pt x="929119" y="1727200"/>
                </a:lnTo>
                <a:lnTo>
                  <a:pt x="1021372" y="1727200"/>
                </a:lnTo>
                <a:lnTo>
                  <a:pt x="1044651" y="1739900"/>
                </a:lnTo>
                <a:close/>
              </a:path>
              <a:path w="3921759" h="1866900">
                <a:moveTo>
                  <a:pt x="1330236" y="1739900"/>
                </a:moveTo>
                <a:lnTo>
                  <a:pt x="1235697" y="1739900"/>
                </a:lnTo>
                <a:lnTo>
                  <a:pt x="1247546" y="1727200"/>
                </a:lnTo>
                <a:lnTo>
                  <a:pt x="1352842" y="1727200"/>
                </a:lnTo>
                <a:lnTo>
                  <a:pt x="1330236" y="1739900"/>
                </a:lnTo>
                <a:close/>
              </a:path>
              <a:path w="3921759" h="1866900">
                <a:moveTo>
                  <a:pt x="1597901" y="1752600"/>
                </a:moveTo>
                <a:lnTo>
                  <a:pt x="1577835" y="1752600"/>
                </a:lnTo>
                <a:lnTo>
                  <a:pt x="1564703" y="1739900"/>
                </a:lnTo>
                <a:lnTo>
                  <a:pt x="1551965" y="1727200"/>
                </a:lnTo>
                <a:lnTo>
                  <a:pt x="1571688" y="1727200"/>
                </a:lnTo>
                <a:lnTo>
                  <a:pt x="1584667" y="1739900"/>
                </a:lnTo>
                <a:lnTo>
                  <a:pt x="1584528" y="1739900"/>
                </a:lnTo>
                <a:lnTo>
                  <a:pt x="1597901" y="1752600"/>
                </a:lnTo>
                <a:close/>
              </a:path>
              <a:path w="3921759" h="1866900">
                <a:moveTo>
                  <a:pt x="2456421" y="1739900"/>
                </a:moveTo>
                <a:lnTo>
                  <a:pt x="2432672" y="1739900"/>
                </a:lnTo>
                <a:lnTo>
                  <a:pt x="2441066" y="1727200"/>
                </a:lnTo>
                <a:lnTo>
                  <a:pt x="2464587" y="1727200"/>
                </a:lnTo>
                <a:lnTo>
                  <a:pt x="2456421" y="1739900"/>
                </a:lnTo>
                <a:close/>
              </a:path>
              <a:path w="3921759" h="1866900">
                <a:moveTo>
                  <a:pt x="1236878" y="1752600"/>
                </a:moveTo>
                <a:lnTo>
                  <a:pt x="1043444" y="1752600"/>
                </a:lnTo>
                <a:lnTo>
                  <a:pt x="1020038" y="1739900"/>
                </a:lnTo>
                <a:lnTo>
                  <a:pt x="1248790" y="1739900"/>
                </a:lnTo>
                <a:lnTo>
                  <a:pt x="1236878" y="1752600"/>
                </a:lnTo>
                <a:close/>
              </a:path>
              <a:path w="3921759" h="1866900">
                <a:moveTo>
                  <a:pt x="2430932" y="1752600"/>
                </a:moveTo>
                <a:lnTo>
                  <a:pt x="2406777" y="1752600"/>
                </a:lnTo>
                <a:lnTo>
                  <a:pt x="2415654" y="1739900"/>
                </a:lnTo>
                <a:lnTo>
                  <a:pt x="2439593" y="1739900"/>
                </a:lnTo>
                <a:lnTo>
                  <a:pt x="2430932" y="1752600"/>
                </a:lnTo>
                <a:close/>
              </a:path>
              <a:path w="3921759" h="1866900">
                <a:moveTo>
                  <a:pt x="1654467" y="1778000"/>
                </a:moveTo>
                <a:lnTo>
                  <a:pt x="1619491" y="1778000"/>
                </a:lnTo>
                <a:lnTo>
                  <a:pt x="1605241" y="1765300"/>
                </a:lnTo>
                <a:lnTo>
                  <a:pt x="1591348" y="1752600"/>
                </a:lnTo>
                <a:lnTo>
                  <a:pt x="1611363" y="1752600"/>
                </a:lnTo>
                <a:lnTo>
                  <a:pt x="1625473" y="1765300"/>
                </a:lnTo>
                <a:lnTo>
                  <a:pt x="1639658" y="1765300"/>
                </a:lnTo>
                <a:lnTo>
                  <a:pt x="1654467" y="1778000"/>
                </a:lnTo>
                <a:close/>
              </a:path>
              <a:path w="3921759" h="1866900">
                <a:moveTo>
                  <a:pt x="2413139" y="1765300"/>
                </a:moveTo>
                <a:lnTo>
                  <a:pt x="2388717" y="1765300"/>
                </a:lnTo>
                <a:lnTo>
                  <a:pt x="2397912" y="1752600"/>
                </a:lnTo>
                <a:lnTo>
                  <a:pt x="2422118" y="1752600"/>
                </a:lnTo>
                <a:lnTo>
                  <a:pt x="2413139" y="1765300"/>
                </a:lnTo>
                <a:close/>
              </a:path>
              <a:path w="3921759" h="1866900">
                <a:moveTo>
                  <a:pt x="2394712" y="1778000"/>
                </a:moveTo>
                <a:lnTo>
                  <a:pt x="2360498" y="1778000"/>
                </a:lnTo>
                <a:lnTo>
                  <a:pt x="2370150" y="1765300"/>
                </a:lnTo>
                <a:lnTo>
                  <a:pt x="2403995" y="1765300"/>
                </a:lnTo>
                <a:lnTo>
                  <a:pt x="2394712" y="1778000"/>
                </a:lnTo>
                <a:close/>
              </a:path>
              <a:path w="3921759" h="1866900">
                <a:moveTo>
                  <a:pt x="1684820" y="1790700"/>
                </a:moveTo>
                <a:lnTo>
                  <a:pt x="1649056" y="1790700"/>
                </a:lnTo>
                <a:lnTo>
                  <a:pt x="1634108" y="1778000"/>
                </a:lnTo>
                <a:lnTo>
                  <a:pt x="1669338" y="1778000"/>
                </a:lnTo>
                <a:lnTo>
                  <a:pt x="1684820" y="1790700"/>
                </a:lnTo>
                <a:close/>
              </a:path>
              <a:path w="3921759" h="1866900">
                <a:moveTo>
                  <a:pt x="2365946" y="1790700"/>
                </a:moveTo>
                <a:lnTo>
                  <a:pt x="2330996" y="1790700"/>
                </a:lnTo>
                <a:lnTo>
                  <a:pt x="2341054" y="1778000"/>
                </a:lnTo>
                <a:lnTo>
                  <a:pt x="2375674" y="1778000"/>
                </a:lnTo>
                <a:lnTo>
                  <a:pt x="2365946" y="1790700"/>
                </a:lnTo>
                <a:close/>
              </a:path>
              <a:path w="3921759" h="1866900">
                <a:moveTo>
                  <a:pt x="1716443" y="1803400"/>
                </a:moveTo>
                <a:lnTo>
                  <a:pt x="1679955" y="1803400"/>
                </a:lnTo>
                <a:lnTo>
                  <a:pt x="1664347" y="1790700"/>
                </a:lnTo>
                <a:lnTo>
                  <a:pt x="1700339" y="1790700"/>
                </a:lnTo>
                <a:lnTo>
                  <a:pt x="1716443" y="1803400"/>
                </a:lnTo>
                <a:close/>
              </a:path>
              <a:path w="3921759" h="1866900">
                <a:moveTo>
                  <a:pt x="2335885" y="1803400"/>
                </a:moveTo>
                <a:lnTo>
                  <a:pt x="2300262" y="1803400"/>
                </a:lnTo>
                <a:lnTo>
                  <a:pt x="2310726" y="1790700"/>
                </a:lnTo>
                <a:lnTo>
                  <a:pt x="2346045" y="1790700"/>
                </a:lnTo>
                <a:lnTo>
                  <a:pt x="2335885" y="1803400"/>
                </a:lnTo>
                <a:close/>
              </a:path>
              <a:path w="3921759" h="1866900">
                <a:moveTo>
                  <a:pt x="1749259" y="1816100"/>
                </a:moveTo>
                <a:lnTo>
                  <a:pt x="1712137" y="1816100"/>
                </a:lnTo>
                <a:lnTo>
                  <a:pt x="1695894" y="1803400"/>
                </a:lnTo>
                <a:lnTo>
                  <a:pt x="1732572" y="1803400"/>
                </a:lnTo>
                <a:lnTo>
                  <a:pt x="1749259" y="1816100"/>
                </a:lnTo>
                <a:close/>
              </a:path>
              <a:path w="3921759" h="1866900">
                <a:moveTo>
                  <a:pt x="2304618" y="1816100"/>
                </a:moveTo>
                <a:lnTo>
                  <a:pt x="2268372" y="1816100"/>
                </a:lnTo>
                <a:lnTo>
                  <a:pt x="2279218" y="1803400"/>
                </a:lnTo>
                <a:lnTo>
                  <a:pt x="2315171" y="1803400"/>
                </a:lnTo>
                <a:lnTo>
                  <a:pt x="2304618" y="1816100"/>
                </a:lnTo>
                <a:close/>
              </a:path>
              <a:path w="3921759" h="1866900">
                <a:moveTo>
                  <a:pt x="1800580" y="1828800"/>
                </a:moveTo>
                <a:lnTo>
                  <a:pt x="1745500" y="1828800"/>
                </a:lnTo>
                <a:lnTo>
                  <a:pt x="1728673" y="1816100"/>
                </a:lnTo>
                <a:lnTo>
                  <a:pt x="1783067" y="1816100"/>
                </a:lnTo>
                <a:lnTo>
                  <a:pt x="1800580" y="1828800"/>
                </a:lnTo>
                <a:close/>
              </a:path>
              <a:path w="3921759" h="1866900">
                <a:moveTo>
                  <a:pt x="2261146" y="1828800"/>
                </a:moveTo>
                <a:lnTo>
                  <a:pt x="2224189" y="1828800"/>
                </a:lnTo>
                <a:lnTo>
                  <a:pt x="2235492" y="1816100"/>
                </a:lnTo>
                <a:lnTo>
                  <a:pt x="2272195" y="1816100"/>
                </a:lnTo>
                <a:lnTo>
                  <a:pt x="2261146" y="1828800"/>
                </a:lnTo>
                <a:close/>
              </a:path>
              <a:path w="3921759" h="1866900">
                <a:moveTo>
                  <a:pt x="1854161" y="1841500"/>
                </a:moveTo>
                <a:lnTo>
                  <a:pt x="1797621" y="1841500"/>
                </a:lnTo>
                <a:lnTo>
                  <a:pt x="1779981" y="1828800"/>
                </a:lnTo>
                <a:lnTo>
                  <a:pt x="1835924" y="1828800"/>
                </a:lnTo>
                <a:lnTo>
                  <a:pt x="1854161" y="1841500"/>
                </a:lnTo>
                <a:close/>
              </a:path>
              <a:path w="3921759" h="1866900">
                <a:moveTo>
                  <a:pt x="2215819" y="1841500"/>
                </a:moveTo>
                <a:lnTo>
                  <a:pt x="2154669" y="1841500"/>
                </a:lnTo>
                <a:lnTo>
                  <a:pt x="2166594" y="1828800"/>
                </a:lnTo>
                <a:lnTo>
                  <a:pt x="2227313" y="1828800"/>
                </a:lnTo>
                <a:lnTo>
                  <a:pt x="2215819" y="1841500"/>
                </a:lnTo>
                <a:close/>
              </a:path>
              <a:path w="3921759" h="1866900">
                <a:moveTo>
                  <a:pt x="1967090" y="1854200"/>
                </a:moveTo>
                <a:lnTo>
                  <a:pt x="1851990" y="1854200"/>
                </a:lnTo>
                <a:lnTo>
                  <a:pt x="1833626" y="1841500"/>
                </a:lnTo>
                <a:lnTo>
                  <a:pt x="1947671" y="1841500"/>
                </a:lnTo>
                <a:lnTo>
                  <a:pt x="1967090" y="1854200"/>
                </a:lnTo>
                <a:close/>
              </a:path>
              <a:path w="3921759" h="1866900">
                <a:moveTo>
                  <a:pt x="2156764" y="1854200"/>
                </a:moveTo>
                <a:lnTo>
                  <a:pt x="2044230" y="1854200"/>
                </a:lnTo>
                <a:lnTo>
                  <a:pt x="2056904" y="1841500"/>
                </a:lnTo>
                <a:lnTo>
                  <a:pt x="2168766" y="1841500"/>
                </a:lnTo>
                <a:lnTo>
                  <a:pt x="2156764" y="1854200"/>
                </a:lnTo>
                <a:close/>
              </a:path>
              <a:path w="3921759" h="1866900">
                <a:moveTo>
                  <a:pt x="2044788" y="1866900"/>
                </a:moveTo>
                <a:lnTo>
                  <a:pt x="1966506" y="1866900"/>
                </a:lnTo>
                <a:lnTo>
                  <a:pt x="1946948" y="1854200"/>
                </a:lnTo>
                <a:lnTo>
                  <a:pt x="2057539" y="1854200"/>
                </a:lnTo>
                <a:lnTo>
                  <a:pt x="2044788" y="18669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66910" y="2465133"/>
            <a:ext cx="607733" cy="3213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72687" y="2072513"/>
            <a:ext cx="3588943" cy="1587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93035" y="2311907"/>
            <a:ext cx="1287780" cy="1930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354334" y="2252548"/>
            <a:ext cx="2685415" cy="13049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</a:t>
            </a:r>
            <a:r>
              <a:rPr dirty="0"/>
              <a:t>库仑的电荷量</a:t>
            </a:r>
            <a:r>
              <a:rPr dirty="0" spc="-5"/>
              <a:t>大 </a:t>
            </a:r>
            <a:r>
              <a:rPr dirty="0"/>
              <a:t>约相当于多少</a:t>
            </a:r>
            <a:r>
              <a:rPr dirty="0" spc="-10"/>
              <a:t>个 </a:t>
            </a:r>
            <a:r>
              <a:rPr dirty="0"/>
              <a:t>电子电量</a:t>
            </a:r>
            <a:r>
              <a:rPr dirty="0" spc="-5"/>
              <a:t>?</a:t>
            </a:r>
          </a:p>
        </p:txBody>
      </p:sp>
      <p:sp>
        <p:nvSpPr>
          <p:cNvPr id="15" name="object 15"/>
          <p:cNvSpPr/>
          <p:nvPr/>
        </p:nvSpPr>
        <p:spPr>
          <a:xfrm>
            <a:off x="2417698" y="3713073"/>
            <a:ext cx="5012851" cy="210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5600" y="3934967"/>
            <a:ext cx="2057400" cy="2057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099219" y="4177195"/>
            <a:ext cx="5937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40">
                <a:latin typeface="Cambria Math"/>
                <a:cs typeface="Cambria Math"/>
              </a:rPr>
              <a:t>n</a:t>
            </a:r>
            <a:r>
              <a:rPr dirty="0" sz="2800" spc="70">
                <a:latin typeface="Cambria Math"/>
                <a:cs typeface="Cambria Math"/>
              </a:rPr>
              <a:t> </a:t>
            </a:r>
            <a:r>
              <a:rPr dirty="0" sz="2800" spc="-5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9868" y="3908590"/>
            <a:ext cx="4400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Times New Roman"/>
                <a:cs typeface="Times New Roman"/>
              </a:rPr>
              <a:t>1C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79304" y="4443044"/>
            <a:ext cx="1861820" cy="0"/>
          </a:xfrm>
          <a:custGeom>
            <a:avLst/>
            <a:gdLst/>
            <a:ahLst/>
            <a:cxnLst/>
            <a:rect l="l" t="t" r="r" b="b"/>
            <a:pathLst>
              <a:path w="1861820" h="0">
                <a:moveTo>
                  <a:pt x="0" y="0"/>
                </a:moveTo>
                <a:lnTo>
                  <a:pt x="1861819" y="0"/>
                </a:lnTo>
              </a:path>
            </a:pathLst>
          </a:custGeom>
          <a:ln w="2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96095" y="4502315"/>
            <a:ext cx="3057525" cy="781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3005">
              <a:lnSpc>
                <a:spcPts val="2980"/>
              </a:lnSpc>
              <a:spcBef>
                <a:spcPts val="95"/>
              </a:spcBef>
            </a:pPr>
            <a:r>
              <a:rPr dirty="0" sz="2800" spc="5">
                <a:latin typeface="Times New Roman"/>
                <a:cs typeface="Times New Roman"/>
              </a:rPr>
              <a:t>1.6</a:t>
            </a:r>
            <a:r>
              <a:rPr dirty="0" sz="2800" spc="5">
                <a:latin typeface="Cambria Math"/>
                <a:cs typeface="Cambria Math"/>
              </a:rPr>
              <a:t>×</a:t>
            </a:r>
            <a:r>
              <a:rPr dirty="0" sz="2800" spc="5">
                <a:latin typeface="Times New Roman"/>
                <a:cs typeface="Times New Roman"/>
              </a:rPr>
              <a:t>10</a:t>
            </a:r>
            <a:r>
              <a:rPr dirty="0" baseline="19841" sz="4200" spc="7">
                <a:latin typeface="Times New Roman"/>
                <a:cs typeface="Times New Roman"/>
              </a:rPr>
              <a:t>−19</a:t>
            </a:r>
            <a:r>
              <a:rPr dirty="0" sz="2800" spc="5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980"/>
              </a:lnSpc>
            </a:pPr>
            <a:r>
              <a:rPr dirty="0" sz="2800" b="1">
                <a:latin typeface="华文楷体"/>
                <a:cs typeface="华文楷体"/>
              </a:rPr>
              <a:t>大约为6.25×10</a:t>
            </a:r>
            <a:r>
              <a:rPr dirty="0" baseline="21604" sz="2700" b="1">
                <a:latin typeface="华文楷体"/>
                <a:cs typeface="华文楷体"/>
              </a:rPr>
              <a:t>18</a:t>
            </a:r>
            <a:r>
              <a:rPr dirty="0" sz="2800" spc="-10" b="1">
                <a:latin typeface="华文楷体"/>
                <a:cs typeface="华文楷体"/>
              </a:rPr>
              <a:t>个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9896" y="1697431"/>
            <a:ext cx="216154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原子结构模</a:t>
            </a:r>
            <a:r>
              <a:rPr dirty="0" sz="2800" spc="-10" b="1">
                <a:latin typeface="华文楷体"/>
                <a:cs typeface="华文楷体"/>
              </a:rPr>
              <a:t>型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288540">
              <a:lnSpc>
                <a:spcPct val="100000"/>
              </a:lnSpc>
              <a:spcBef>
                <a:spcPts val="95"/>
              </a:spcBef>
            </a:pPr>
            <a:r>
              <a:rPr dirty="0"/>
              <a:t>电荷守恒定</a:t>
            </a:r>
            <a:r>
              <a:rPr dirty="0" spc="-10"/>
              <a:t>律</a:t>
            </a:r>
          </a:p>
        </p:txBody>
      </p:sp>
      <p:sp>
        <p:nvSpPr>
          <p:cNvPr id="4" name="object 4"/>
          <p:cNvSpPr/>
          <p:nvPr/>
        </p:nvSpPr>
        <p:spPr>
          <a:xfrm>
            <a:off x="4683252" y="1947672"/>
            <a:ext cx="1426845" cy="966469"/>
          </a:xfrm>
          <a:custGeom>
            <a:avLst/>
            <a:gdLst/>
            <a:ahLst/>
            <a:cxnLst/>
            <a:rect l="l" t="t" r="r" b="b"/>
            <a:pathLst>
              <a:path w="1426845" h="966469">
                <a:moveTo>
                  <a:pt x="1426464" y="112775"/>
                </a:moveTo>
                <a:lnTo>
                  <a:pt x="0" y="112775"/>
                </a:lnTo>
                <a:lnTo>
                  <a:pt x="0" y="0"/>
                </a:lnTo>
                <a:lnTo>
                  <a:pt x="1426464" y="0"/>
                </a:lnTo>
                <a:lnTo>
                  <a:pt x="1426464" y="112775"/>
                </a:lnTo>
                <a:close/>
              </a:path>
              <a:path w="1426845" h="966469">
                <a:moveTo>
                  <a:pt x="815339" y="624839"/>
                </a:moveTo>
                <a:lnTo>
                  <a:pt x="611124" y="624839"/>
                </a:lnTo>
                <a:lnTo>
                  <a:pt x="611124" y="112775"/>
                </a:lnTo>
                <a:lnTo>
                  <a:pt x="815339" y="112775"/>
                </a:lnTo>
                <a:lnTo>
                  <a:pt x="815339" y="624839"/>
                </a:lnTo>
                <a:close/>
              </a:path>
              <a:path w="1426845" h="966469">
                <a:moveTo>
                  <a:pt x="713232" y="966215"/>
                </a:moveTo>
                <a:lnTo>
                  <a:pt x="553212" y="624839"/>
                </a:lnTo>
                <a:lnTo>
                  <a:pt x="871727" y="624839"/>
                </a:lnTo>
                <a:lnTo>
                  <a:pt x="713232" y="9662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6546" y="1940915"/>
            <a:ext cx="1438910" cy="988060"/>
          </a:xfrm>
          <a:custGeom>
            <a:avLst/>
            <a:gdLst/>
            <a:ahLst/>
            <a:cxnLst/>
            <a:rect l="l" t="t" r="r" b="b"/>
            <a:pathLst>
              <a:path w="1438910" h="988060">
                <a:moveTo>
                  <a:pt x="611187" y="125971"/>
                </a:moveTo>
                <a:lnTo>
                  <a:pt x="0" y="125971"/>
                </a:lnTo>
                <a:lnTo>
                  <a:pt x="0" y="0"/>
                </a:lnTo>
                <a:lnTo>
                  <a:pt x="1438884" y="0"/>
                </a:lnTo>
                <a:lnTo>
                  <a:pt x="143888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13271"/>
                </a:lnTo>
                <a:lnTo>
                  <a:pt x="6350" y="113271"/>
                </a:lnTo>
                <a:lnTo>
                  <a:pt x="12700" y="119621"/>
                </a:lnTo>
                <a:lnTo>
                  <a:pt x="611187" y="119621"/>
                </a:lnTo>
                <a:lnTo>
                  <a:pt x="611187" y="125971"/>
                </a:lnTo>
                <a:close/>
              </a:path>
              <a:path w="1438910" h="9880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438910" h="988060">
                <a:moveTo>
                  <a:pt x="142618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426184" y="6350"/>
                </a:lnTo>
                <a:lnTo>
                  <a:pt x="1426184" y="12700"/>
                </a:lnTo>
                <a:close/>
              </a:path>
              <a:path w="1438910" h="988060">
                <a:moveTo>
                  <a:pt x="1426184" y="119621"/>
                </a:moveTo>
                <a:lnTo>
                  <a:pt x="1426184" y="6350"/>
                </a:lnTo>
                <a:lnTo>
                  <a:pt x="1432534" y="12700"/>
                </a:lnTo>
                <a:lnTo>
                  <a:pt x="1438884" y="12700"/>
                </a:lnTo>
                <a:lnTo>
                  <a:pt x="1438884" y="113271"/>
                </a:lnTo>
                <a:lnTo>
                  <a:pt x="1432534" y="113271"/>
                </a:lnTo>
                <a:lnTo>
                  <a:pt x="1426184" y="119621"/>
                </a:lnTo>
                <a:close/>
              </a:path>
              <a:path w="1438910" h="988060">
                <a:moveTo>
                  <a:pt x="1438884" y="12700"/>
                </a:moveTo>
                <a:lnTo>
                  <a:pt x="1432534" y="12700"/>
                </a:lnTo>
                <a:lnTo>
                  <a:pt x="1426184" y="6350"/>
                </a:lnTo>
                <a:lnTo>
                  <a:pt x="1438884" y="6350"/>
                </a:lnTo>
                <a:lnTo>
                  <a:pt x="1438884" y="12700"/>
                </a:lnTo>
                <a:close/>
              </a:path>
              <a:path w="1438910" h="988060">
                <a:moveTo>
                  <a:pt x="12700" y="119621"/>
                </a:moveTo>
                <a:lnTo>
                  <a:pt x="6350" y="113271"/>
                </a:lnTo>
                <a:lnTo>
                  <a:pt x="12700" y="113271"/>
                </a:lnTo>
                <a:lnTo>
                  <a:pt x="12700" y="119621"/>
                </a:lnTo>
                <a:close/>
              </a:path>
              <a:path w="1438910" h="988060">
                <a:moveTo>
                  <a:pt x="623887" y="125971"/>
                </a:moveTo>
                <a:lnTo>
                  <a:pt x="617537" y="125971"/>
                </a:lnTo>
                <a:lnTo>
                  <a:pt x="611187" y="119621"/>
                </a:lnTo>
                <a:lnTo>
                  <a:pt x="12700" y="119621"/>
                </a:lnTo>
                <a:lnTo>
                  <a:pt x="12700" y="113271"/>
                </a:lnTo>
                <a:lnTo>
                  <a:pt x="623887" y="113271"/>
                </a:lnTo>
                <a:lnTo>
                  <a:pt x="623887" y="125971"/>
                </a:lnTo>
                <a:close/>
              </a:path>
              <a:path w="1438910" h="988060">
                <a:moveTo>
                  <a:pt x="868364" y="637895"/>
                </a:moveTo>
                <a:lnTo>
                  <a:pt x="814997" y="637895"/>
                </a:lnTo>
                <a:lnTo>
                  <a:pt x="814997" y="113271"/>
                </a:lnTo>
                <a:lnTo>
                  <a:pt x="1426184" y="113271"/>
                </a:lnTo>
                <a:lnTo>
                  <a:pt x="1426184" y="119621"/>
                </a:lnTo>
                <a:lnTo>
                  <a:pt x="827697" y="119621"/>
                </a:lnTo>
                <a:lnTo>
                  <a:pt x="821347" y="125971"/>
                </a:lnTo>
                <a:lnTo>
                  <a:pt x="827697" y="125971"/>
                </a:lnTo>
                <a:lnTo>
                  <a:pt x="827697" y="625195"/>
                </a:lnTo>
                <a:lnTo>
                  <a:pt x="821347" y="625195"/>
                </a:lnTo>
                <a:lnTo>
                  <a:pt x="827697" y="631545"/>
                </a:lnTo>
                <a:lnTo>
                  <a:pt x="871319" y="631545"/>
                </a:lnTo>
                <a:lnTo>
                  <a:pt x="868364" y="637895"/>
                </a:lnTo>
                <a:close/>
              </a:path>
              <a:path w="1438910" h="988060">
                <a:moveTo>
                  <a:pt x="1438884" y="125971"/>
                </a:moveTo>
                <a:lnTo>
                  <a:pt x="827697" y="125971"/>
                </a:lnTo>
                <a:lnTo>
                  <a:pt x="827697" y="119621"/>
                </a:lnTo>
                <a:lnTo>
                  <a:pt x="1426184" y="119621"/>
                </a:lnTo>
                <a:lnTo>
                  <a:pt x="1432534" y="113271"/>
                </a:lnTo>
                <a:lnTo>
                  <a:pt x="1438884" y="113271"/>
                </a:lnTo>
                <a:lnTo>
                  <a:pt x="1438884" y="125971"/>
                </a:lnTo>
                <a:close/>
              </a:path>
              <a:path w="1438910" h="988060">
                <a:moveTo>
                  <a:pt x="611187" y="631545"/>
                </a:moveTo>
                <a:lnTo>
                  <a:pt x="611187" y="119621"/>
                </a:lnTo>
                <a:lnTo>
                  <a:pt x="617537" y="125971"/>
                </a:lnTo>
                <a:lnTo>
                  <a:pt x="623887" y="125971"/>
                </a:lnTo>
                <a:lnTo>
                  <a:pt x="623887" y="625195"/>
                </a:lnTo>
                <a:lnTo>
                  <a:pt x="617537" y="625195"/>
                </a:lnTo>
                <a:lnTo>
                  <a:pt x="611187" y="631545"/>
                </a:lnTo>
                <a:close/>
              </a:path>
              <a:path w="1438910" h="988060">
                <a:moveTo>
                  <a:pt x="827697" y="125971"/>
                </a:moveTo>
                <a:lnTo>
                  <a:pt x="821347" y="125971"/>
                </a:lnTo>
                <a:lnTo>
                  <a:pt x="827697" y="119621"/>
                </a:lnTo>
                <a:lnTo>
                  <a:pt x="827697" y="125971"/>
                </a:lnTo>
                <a:close/>
              </a:path>
              <a:path w="1438910" h="988060">
                <a:moveTo>
                  <a:pt x="719442" y="988009"/>
                </a:moveTo>
                <a:lnTo>
                  <a:pt x="550608" y="625195"/>
                </a:lnTo>
                <a:lnTo>
                  <a:pt x="611187" y="625195"/>
                </a:lnTo>
                <a:lnTo>
                  <a:pt x="611187" y="628865"/>
                </a:lnTo>
                <a:lnTo>
                  <a:pt x="566318" y="628865"/>
                </a:lnTo>
                <a:lnTo>
                  <a:pt x="560565" y="637895"/>
                </a:lnTo>
                <a:lnTo>
                  <a:pt x="570520" y="637895"/>
                </a:lnTo>
                <a:lnTo>
                  <a:pt x="719442" y="957917"/>
                </a:lnTo>
                <a:lnTo>
                  <a:pt x="713689" y="970280"/>
                </a:lnTo>
                <a:lnTo>
                  <a:pt x="727692" y="970280"/>
                </a:lnTo>
                <a:lnTo>
                  <a:pt x="719442" y="988009"/>
                </a:lnTo>
                <a:close/>
              </a:path>
              <a:path w="1438910" h="988060">
                <a:moveTo>
                  <a:pt x="623887" y="631545"/>
                </a:moveTo>
                <a:lnTo>
                  <a:pt x="611187" y="631545"/>
                </a:lnTo>
                <a:lnTo>
                  <a:pt x="617537" y="625195"/>
                </a:lnTo>
                <a:lnTo>
                  <a:pt x="623887" y="625195"/>
                </a:lnTo>
                <a:lnTo>
                  <a:pt x="623887" y="631545"/>
                </a:lnTo>
                <a:close/>
              </a:path>
              <a:path w="1438910" h="988060">
                <a:moveTo>
                  <a:pt x="827697" y="631545"/>
                </a:moveTo>
                <a:lnTo>
                  <a:pt x="821347" y="625195"/>
                </a:lnTo>
                <a:lnTo>
                  <a:pt x="827697" y="625195"/>
                </a:lnTo>
                <a:lnTo>
                  <a:pt x="827697" y="631545"/>
                </a:lnTo>
                <a:close/>
              </a:path>
              <a:path w="1438910" h="988060">
                <a:moveTo>
                  <a:pt x="871319" y="631545"/>
                </a:moveTo>
                <a:lnTo>
                  <a:pt x="827697" y="631545"/>
                </a:lnTo>
                <a:lnTo>
                  <a:pt x="827697" y="625195"/>
                </a:lnTo>
                <a:lnTo>
                  <a:pt x="888276" y="625195"/>
                </a:lnTo>
                <a:lnTo>
                  <a:pt x="886568" y="628865"/>
                </a:lnTo>
                <a:lnTo>
                  <a:pt x="872566" y="628865"/>
                </a:lnTo>
                <a:lnTo>
                  <a:pt x="871319" y="631545"/>
                </a:lnTo>
                <a:close/>
              </a:path>
              <a:path w="1438910" h="988060">
                <a:moveTo>
                  <a:pt x="570520" y="637895"/>
                </a:moveTo>
                <a:lnTo>
                  <a:pt x="560565" y="637895"/>
                </a:lnTo>
                <a:lnTo>
                  <a:pt x="566318" y="628865"/>
                </a:lnTo>
                <a:lnTo>
                  <a:pt x="570520" y="637895"/>
                </a:lnTo>
                <a:close/>
              </a:path>
              <a:path w="1438910" h="988060">
                <a:moveTo>
                  <a:pt x="623887" y="637895"/>
                </a:moveTo>
                <a:lnTo>
                  <a:pt x="570520" y="637895"/>
                </a:lnTo>
                <a:lnTo>
                  <a:pt x="566318" y="628865"/>
                </a:lnTo>
                <a:lnTo>
                  <a:pt x="611187" y="628865"/>
                </a:lnTo>
                <a:lnTo>
                  <a:pt x="611187" y="631545"/>
                </a:lnTo>
                <a:lnTo>
                  <a:pt x="623887" y="631545"/>
                </a:lnTo>
                <a:lnTo>
                  <a:pt x="623887" y="637895"/>
                </a:lnTo>
                <a:close/>
              </a:path>
              <a:path w="1438910" h="988060">
                <a:moveTo>
                  <a:pt x="727692" y="970280"/>
                </a:moveTo>
                <a:lnTo>
                  <a:pt x="725195" y="970280"/>
                </a:lnTo>
                <a:lnTo>
                  <a:pt x="719442" y="957917"/>
                </a:lnTo>
                <a:lnTo>
                  <a:pt x="872566" y="628865"/>
                </a:lnTo>
                <a:lnTo>
                  <a:pt x="878319" y="637895"/>
                </a:lnTo>
                <a:lnTo>
                  <a:pt x="882366" y="637895"/>
                </a:lnTo>
                <a:lnTo>
                  <a:pt x="727692" y="970280"/>
                </a:lnTo>
                <a:close/>
              </a:path>
              <a:path w="1438910" h="988060">
                <a:moveTo>
                  <a:pt x="882366" y="637895"/>
                </a:moveTo>
                <a:lnTo>
                  <a:pt x="878319" y="637895"/>
                </a:lnTo>
                <a:lnTo>
                  <a:pt x="872566" y="628865"/>
                </a:lnTo>
                <a:lnTo>
                  <a:pt x="886568" y="628865"/>
                </a:lnTo>
                <a:lnTo>
                  <a:pt x="882366" y="637895"/>
                </a:lnTo>
                <a:close/>
              </a:path>
              <a:path w="1438910" h="988060">
                <a:moveTo>
                  <a:pt x="725195" y="970280"/>
                </a:moveTo>
                <a:lnTo>
                  <a:pt x="713689" y="970280"/>
                </a:lnTo>
                <a:lnTo>
                  <a:pt x="719442" y="957917"/>
                </a:lnTo>
                <a:lnTo>
                  <a:pt x="725195" y="97028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60887" y="2837523"/>
            <a:ext cx="14490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静电现</a:t>
            </a:r>
            <a:r>
              <a:rPr dirty="0" sz="2800" spc="-10" b="1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6276" y="3462528"/>
            <a:ext cx="279400" cy="407034"/>
          </a:xfrm>
          <a:custGeom>
            <a:avLst/>
            <a:gdLst/>
            <a:ahLst/>
            <a:cxnLst/>
            <a:rect l="l" t="t" r="r" b="b"/>
            <a:pathLst>
              <a:path w="279400" h="407035">
                <a:moveTo>
                  <a:pt x="208787" y="266700"/>
                </a:moveTo>
                <a:lnTo>
                  <a:pt x="70103" y="266700"/>
                </a:lnTo>
                <a:lnTo>
                  <a:pt x="70103" y="0"/>
                </a:lnTo>
                <a:lnTo>
                  <a:pt x="208787" y="0"/>
                </a:lnTo>
                <a:lnTo>
                  <a:pt x="208787" y="266700"/>
                </a:lnTo>
                <a:close/>
              </a:path>
              <a:path w="279400" h="407035">
                <a:moveTo>
                  <a:pt x="140208" y="406908"/>
                </a:moveTo>
                <a:lnTo>
                  <a:pt x="0" y="266700"/>
                </a:lnTo>
                <a:lnTo>
                  <a:pt x="278891" y="266700"/>
                </a:lnTo>
                <a:lnTo>
                  <a:pt x="140208" y="4069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41569" y="3456749"/>
            <a:ext cx="309245" cy="421640"/>
          </a:xfrm>
          <a:custGeom>
            <a:avLst/>
            <a:gdLst/>
            <a:ahLst/>
            <a:cxnLst/>
            <a:rect l="l" t="t" r="r" b="b"/>
            <a:pathLst>
              <a:path w="309245" h="421639">
                <a:moveTo>
                  <a:pt x="78524" y="273164"/>
                </a:moveTo>
                <a:lnTo>
                  <a:pt x="78524" y="0"/>
                </a:lnTo>
                <a:lnTo>
                  <a:pt x="230314" y="0"/>
                </a:lnTo>
                <a:lnTo>
                  <a:pt x="230314" y="6350"/>
                </a:lnTo>
                <a:lnTo>
                  <a:pt x="91224" y="6350"/>
                </a:lnTo>
                <a:lnTo>
                  <a:pt x="84874" y="12700"/>
                </a:lnTo>
                <a:lnTo>
                  <a:pt x="91224" y="12700"/>
                </a:lnTo>
                <a:lnTo>
                  <a:pt x="91224" y="266814"/>
                </a:lnTo>
                <a:lnTo>
                  <a:pt x="84874" y="266814"/>
                </a:lnTo>
                <a:lnTo>
                  <a:pt x="78524" y="273164"/>
                </a:lnTo>
                <a:close/>
              </a:path>
              <a:path w="309245" h="421639">
                <a:moveTo>
                  <a:pt x="91224" y="12700"/>
                </a:moveTo>
                <a:lnTo>
                  <a:pt x="84874" y="12700"/>
                </a:lnTo>
                <a:lnTo>
                  <a:pt x="91224" y="6350"/>
                </a:lnTo>
                <a:lnTo>
                  <a:pt x="91224" y="12700"/>
                </a:lnTo>
                <a:close/>
              </a:path>
              <a:path w="309245" h="421639">
                <a:moveTo>
                  <a:pt x="217614" y="12700"/>
                </a:moveTo>
                <a:lnTo>
                  <a:pt x="91224" y="12700"/>
                </a:lnTo>
                <a:lnTo>
                  <a:pt x="91224" y="6350"/>
                </a:lnTo>
                <a:lnTo>
                  <a:pt x="217614" y="6350"/>
                </a:lnTo>
                <a:lnTo>
                  <a:pt x="217614" y="12700"/>
                </a:lnTo>
                <a:close/>
              </a:path>
              <a:path w="309245" h="421639">
                <a:moveTo>
                  <a:pt x="278168" y="279514"/>
                </a:moveTo>
                <a:lnTo>
                  <a:pt x="217614" y="279514"/>
                </a:lnTo>
                <a:lnTo>
                  <a:pt x="217614" y="6350"/>
                </a:lnTo>
                <a:lnTo>
                  <a:pt x="223964" y="12700"/>
                </a:lnTo>
                <a:lnTo>
                  <a:pt x="230314" y="12700"/>
                </a:lnTo>
                <a:lnTo>
                  <a:pt x="230314" y="266814"/>
                </a:lnTo>
                <a:lnTo>
                  <a:pt x="223964" y="266814"/>
                </a:lnTo>
                <a:lnTo>
                  <a:pt x="230314" y="273164"/>
                </a:lnTo>
                <a:lnTo>
                  <a:pt x="284518" y="273164"/>
                </a:lnTo>
                <a:lnTo>
                  <a:pt x="278168" y="279514"/>
                </a:lnTo>
                <a:close/>
              </a:path>
              <a:path w="309245" h="421639">
                <a:moveTo>
                  <a:pt x="230314" y="12700"/>
                </a:moveTo>
                <a:lnTo>
                  <a:pt x="223964" y="12700"/>
                </a:lnTo>
                <a:lnTo>
                  <a:pt x="217614" y="6350"/>
                </a:lnTo>
                <a:lnTo>
                  <a:pt x="230314" y="6350"/>
                </a:lnTo>
                <a:lnTo>
                  <a:pt x="230314" y="12700"/>
                </a:lnTo>
                <a:close/>
              </a:path>
              <a:path w="309245" h="421639">
                <a:moveTo>
                  <a:pt x="154419" y="421220"/>
                </a:moveTo>
                <a:lnTo>
                  <a:pt x="0" y="266814"/>
                </a:lnTo>
                <a:lnTo>
                  <a:pt x="78524" y="266814"/>
                </a:lnTo>
                <a:lnTo>
                  <a:pt x="78524" y="268668"/>
                </a:lnTo>
                <a:lnTo>
                  <a:pt x="19824" y="268668"/>
                </a:lnTo>
                <a:lnTo>
                  <a:pt x="15341" y="279514"/>
                </a:lnTo>
                <a:lnTo>
                  <a:pt x="30670" y="279514"/>
                </a:lnTo>
                <a:lnTo>
                  <a:pt x="154419" y="403263"/>
                </a:lnTo>
                <a:lnTo>
                  <a:pt x="149923" y="407758"/>
                </a:lnTo>
                <a:lnTo>
                  <a:pt x="167882" y="407758"/>
                </a:lnTo>
                <a:lnTo>
                  <a:pt x="154419" y="421220"/>
                </a:lnTo>
                <a:close/>
              </a:path>
              <a:path w="309245" h="421639">
                <a:moveTo>
                  <a:pt x="91224" y="273164"/>
                </a:moveTo>
                <a:lnTo>
                  <a:pt x="78524" y="273164"/>
                </a:lnTo>
                <a:lnTo>
                  <a:pt x="84874" y="266814"/>
                </a:lnTo>
                <a:lnTo>
                  <a:pt x="91224" y="266814"/>
                </a:lnTo>
                <a:lnTo>
                  <a:pt x="91224" y="273164"/>
                </a:lnTo>
                <a:close/>
              </a:path>
              <a:path w="309245" h="421639">
                <a:moveTo>
                  <a:pt x="230314" y="273164"/>
                </a:moveTo>
                <a:lnTo>
                  <a:pt x="223964" y="266814"/>
                </a:lnTo>
                <a:lnTo>
                  <a:pt x="230314" y="266814"/>
                </a:lnTo>
                <a:lnTo>
                  <a:pt x="230314" y="273164"/>
                </a:lnTo>
                <a:close/>
              </a:path>
              <a:path w="309245" h="421639">
                <a:moveTo>
                  <a:pt x="284518" y="273164"/>
                </a:moveTo>
                <a:lnTo>
                  <a:pt x="230314" y="273164"/>
                </a:lnTo>
                <a:lnTo>
                  <a:pt x="230314" y="266814"/>
                </a:lnTo>
                <a:lnTo>
                  <a:pt x="308838" y="266814"/>
                </a:lnTo>
                <a:lnTo>
                  <a:pt x="306984" y="268668"/>
                </a:lnTo>
                <a:lnTo>
                  <a:pt x="289013" y="268668"/>
                </a:lnTo>
                <a:lnTo>
                  <a:pt x="284518" y="273164"/>
                </a:lnTo>
                <a:close/>
              </a:path>
              <a:path w="309245" h="421639">
                <a:moveTo>
                  <a:pt x="30670" y="279514"/>
                </a:moveTo>
                <a:lnTo>
                  <a:pt x="15341" y="279514"/>
                </a:lnTo>
                <a:lnTo>
                  <a:pt x="19824" y="268668"/>
                </a:lnTo>
                <a:lnTo>
                  <a:pt x="30670" y="279514"/>
                </a:lnTo>
                <a:close/>
              </a:path>
              <a:path w="309245" h="421639">
                <a:moveTo>
                  <a:pt x="91224" y="279514"/>
                </a:moveTo>
                <a:lnTo>
                  <a:pt x="30670" y="279514"/>
                </a:lnTo>
                <a:lnTo>
                  <a:pt x="19824" y="268668"/>
                </a:lnTo>
                <a:lnTo>
                  <a:pt x="78524" y="268668"/>
                </a:lnTo>
                <a:lnTo>
                  <a:pt x="78524" y="273164"/>
                </a:lnTo>
                <a:lnTo>
                  <a:pt x="91224" y="273164"/>
                </a:lnTo>
                <a:lnTo>
                  <a:pt x="91224" y="279514"/>
                </a:lnTo>
                <a:close/>
              </a:path>
              <a:path w="309245" h="421639">
                <a:moveTo>
                  <a:pt x="167882" y="407758"/>
                </a:moveTo>
                <a:lnTo>
                  <a:pt x="158915" y="407758"/>
                </a:lnTo>
                <a:lnTo>
                  <a:pt x="154419" y="403263"/>
                </a:lnTo>
                <a:lnTo>
                  <a:pt x="289013" y="268668"/>
                </a:lnTo>
                <a:lnTo>
                  <a:pt x="293497" y="279514"/>
                </a:lnTo>
                <a:lnTo>
                  <a:pt x="296137" y="279514"/>
                </a:lnTo>
                <a:lnTo>
                  <a:pt x="167882" y="407758"/>
                </a:lnTo>
                <a:close/>
              </a:path>
              <a:path w="309245" h="421639">
                <a:moveTo>
                  <a:pt x="296137" y="279514"/>
                </a:moveTo>
                <a:lnTo>
                  <a:pt x="293497" y="279514"/>
                </a:lnTo>
                <a:lnTo>
                  <a:pt x="289013" y="268668"/>
                </a:lnTo>
                <a:lnTo>
                  <a:pt x="306984" y="268668"/>
                </a:lnTo>
                <a:lnTo>
                  <a:pt x="296137" y="279514"/>
                </a:lnTo>
                <a:close/>
              </a:path>
              <a:path w="309245" h="421639">
                <a:moveTo>
                  <a:pt x="158915" y="407758"/>
                </a:moveTo>
                <a:lnTo>
                  <a:pt x="149923" y="407758"/>
                </a:lnTo>
                <a:lnTo>
                  <a:pt x="154419" y="403263"/>
                </a:lnTo>
                <a:lnTo>
                  <a:pt x="158915" y="40775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2988" y="3992879"/>
            <a:ext cx="4127500" cy="1798320"/>
          </a:xfrm>
          <a:custGeom>
            <a:avLst/>
            <a:gdLst/>
            <a:ahLst/>
            <a:cxnLst/>
            <a:rect l="l" t="t" r="r" b="b"/>
            <a:pathLst>
              <a:path w="4127500" h="1798320">
                <a:moveTo>
                  <a:pt x="0" y="0"/>
                </a:moveTo>
                <a:lnTo>
                  <a:pt x="4126991" y="0"/>
                </a:lnTo>
                <a:lnTo>
                  <a:pt x="4126991" y="1798320"/>
                </a:lnTo>
                <a:lnTo>
                  <a:pt x="0" y="179832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43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6219" y="3986047"/>
            <a:ext cx="4139565" cy="1812289"/>
          </a:xfrm>
          <a:custGeom>
            <a:avLst/>
            <a:gdLst/>
            <a:ahLst/>
            <a:cxnLst/>
            <a:rect l="l" t="t" r="r" b="b"/>
            <a:pathLst>
              <a:path w="4139565" h="1812289">
                <a:moveTo>
                  <a:pt x="4139539" y="1811756"/>
                </a:moveTo>
                <a:lnTo>
                  <a:pt x="0" y="1811756"/>
                </a:lnTo>
                <a:lnTo>
                  <a:pt x="0" y="0"/>
                </a:lnTo>
                <a:lnTo>
                  <a:pt x="4139539" y="0"/>
                </a:lnTo>
                <a:lnTo>
                  <a:pt x="4139539" y="6350"/>
                </a:lnTo>
                <a:lnTo>
                  <a:pt x="12700" y="6350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799056"/>
                </a:lnTo>
                <a:lnTo>
                  <a:pt x="6350" y="1799056"/>
                </a:lnTo>
                <a:lnTo>
                  <a:pt x="12700" y="1805406"/>
                </a:lnTo>
                <a:lnTo>
                  <a:pt x="4139539" y="1805406"/>
                </a:lnTo>
                <a:lnTo>
                  <a:pt x="4139539" y="1811756"/>
                </a:lnTo>
                <a:close/>
              </a:path>
              <a:path w="4139565" h="1812289">
                <a:moveTo>
                  <a:pt x="12700" y="12699"/>
                </a:moveTo>
                <a:lnTo>
                  <a:pt x="6350" y="12699"/>
                </a:lnTo>
                <a:lnTo>
                  <a:pt x="12700" y="6350"/>
                </a:lnTo>
                <a:lnTo>
                  <a:pt x="12700" y="12699"/>
                </a:lnTo>
                <a:close/>
              </a:path>
              <a:path w="4139565" h="1812289">
                <a:moveTo>
                  <a:pt x="4126839" y="12699"/>
                </a:moveTo>
                <a:lnTo>
                  <a:pt x="12700" y="12699"/>
                </a:lnTo>
                <a:lnTo>
                  <a:pt x="12700" y="6350"/>
                </a:lnTo>
                <a:lnTo>
                  <a:pt x="4126839" y="6350"/>
                </a:lnTo>
                <a:lnTo>
                  <a:pt x="4126839" y="12699"/>
                </a:lnTo>
                <a:close/>
              </a:path>
              <a:path w="4139565" h="1812289">
                <a:moveTo>
                  <a:pt x="4126839" y="1805406"/>
                </a:moveTo>
                <a:lnTo>
                  <a:pt x="4126839" y="6350"/>
                </a:lnTo>
                <a:lnTo>
                  <a:pt x="4133189" y="12699"/>
                </a:lnTo>
                <a:lnTo>
                  <a:pt x="4139539" y="12699"/>
                </a:lnTo>
                <a:lnTo>
                  <a:pt x="4139539" y="1799056"/>
                </a:lnTo>
                <a:lnTo>
                  <a:pt x="4133189" y="1799056"/>
                </a:lnTo>
                <a:lnTo>
                  <a:pt x="4126839" y="1805406"/>
                </a:lnTo>
                <a:close/>
              </a:path>
              <a:path w="4139565" h="1812289">
                <a:moveTo>
                  <a:pt x="4139539" y="12699"/>
                </a:moveTo>
                <a:lnTo>
                  <a:pt x="4133189" y="12699"/>
                </a:lnTo>
                <a:lnTo>
                  <a:pt x="4126839" y="6350"/>
                </a:lnTo>
                <a:lnTo>
                  <a:pt x="4139539" y="6350"/>
                </a:lnTo>
                <a:lnTo>
                  <a:pt x="4139539" y="12699"/>
                </a:lnTo>
                <a:close/>
              </a:path>
              <a:path w="4139565" h="1812289">
                <a:moveTo>
                  <a:pt x="12700" y="1805406"/>
                </a:moveTo>
                <a:lnTo>
                  <a:pt x="6350" y="1799056"/>
                </a:lnTo>
                <a:lnTo>
                  <a:pt x="12700" y="1799056"/>
                </a:lnTo>
                <a:lnTo>
                  <a:pt x="12700" y="1805406"/>
                </a:lnTo>
                <a:close/>
              </a:path>
              <a:path w="4139565" h="1812289">
                <a:moveTo>
                  <a:pt x="4126839" y="1805406"/>
                </a:moveTo>
                <a:lnTo>
                  <a:pt x="12700" y="1805406"/>
                </a:lnTo>
                <a:lnTo>
                  <a:pt x="12700" y="1799056"/>
                </a:lnTo>
                <a:lnTo>
                  <a:pt x="4126839" y="1799056"/>
                </a:lnTo>
                <a:lnTo>
                  <a:pt x="4126839" y="1805406"/>
                </a:lnTo>
                <a:close/>
              </a:path>
              <a:path w="4139565" h="1812289">
                <a:moveTo>
                  <a:pt x="4139539" y="1805406"/>
                </a:moveTo>
                <a:lnTo>
                  <a:pt x="4126839" y="1805406"/>
                </a:lnTo>
                <a:lnTo>
                  <a:pt x="4133189" y="1799056"/>
                </a:lnTo>
                <a:lnTo>
                  <a:pt x="4139539" y="1799056"/>
                </a:lnTo>
                <a:lnTo>
                  <a:pt x="4139539" y="180540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47465" y="4147121"/>
            <a:ext cx="380365" cy="144907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800" spc="10" b="1">
                <a:latin typeface="华文楷体"/>
                <a:cs typeface="华文楷体"/>
              </a:rPr>
              <a:t>摩擦起</a:t>
            </a:r>
            <a:r>
              <a:rPr dirty="0" sz="280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52021" y="4147121"/>
            <a:ext cx="380365" cy="144907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800" spc="10" b="1">
                <a:latin typeface="华文楷体"/>
                <a:cs typeface="华文楷体"/>
              </a:rPr>
              <a:t>接触带</a:t>
            </a:r>
            <a:r>
              <a:rPr dirty="0" sz="280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9491" y="4179646"/>
            <a:ext cx="380365" cy="144907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2800" spc="10" b="1">
                <a:latin typeface="华文楷体"/>
                <a:cs typeface="华文楷体"/>
              </a:rPr>
              <a:t>感应起</a:t>
            </a:r>
            <a:r>
              <a:rPr dirty="0" sz="280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9940" y="1716023"/>
            <a:ext cx="5533644" cy="3112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0964" y="1766316"/>
            <a:ext cx="5910072" cy="332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4664" y="2219959"/>
            <a:ext cx="1607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885" algn="l"/>
              </a:tabLst>
            </a:pPr>
            <a:r>
              <a:rPr dirty="0" sz="4800" b="1">
                <a:solidFill>
                  <a:srgbClr val="385622"/>
                </a:solidFill>
                <a:latin typeface="微软雅黑"/>
                <a:cs typeface="微软雅黑"/>
              </a:rPr>
              <a:t>电	荷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94177" y="3866176"/>
          <a:ext cx="692785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2385"/>
                <a:gridCol w="937894"/>
                <a:gridCol w="341693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15"/>
                        </a:lnSpc>
                      </a:pPr>
                      <a:r>
                        <a:rPr dirty="0" sz="2800" spc="1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主讲人：龙</a:t>
                      </a:r>
                      <a:r>
                        <a:rPr dirty="0" sz="2800" spc="-1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涛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27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60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spc="1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校：北京市第四中</a:t>
                      </a:r>
                      <a:r>
                        <a:rPr dirty="0" sz="28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7610" y="1622196"/>
            <a:ext cx="45027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回顾人类对电现象的研究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508247" y="2778251"/>
            <a:ext cx="2468879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757828" y="4548479"/>
            <a:ext cx="21628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摩擦过的琥珀</a:t>
            </a:r>
            <a:r>
              <a:rPr dirty="0" sz="2400" spc="-5" b="1">
                <a:latin typeface="华文楷体"/>
                <a:cs typeface="华文楷体"/>
              </a:rPr>
              <a:t>能 </a:t>
            </a:r>
            <a:r>
              <a:rPr dirty="0" sz="2400" b="1">
                <a:latin typeface="华文楷体"/>
                <a:cs typeface="华文楷体"/>
              </a:rPr>
              <a:t>吸引轻小物</a:t>
            </a:r>
            <a:r>
              <a:rPr dirty="0" sz="2400" spc="-5" b="1">
                <a:latin typeface="华文楷体"/>
                <a:cs typeface="华文楷体"/>
              </a:rPr>
              <a:t>体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8207" y="2564892"/>
            <a:ext cx="2340863" cy="1845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948525" y="4537316"/>
            <a:ext cx="216281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雷电的性质与</a:t>
            </a:r>
            <a:r>
              <a:rPr dirty="0" sz="2400" spc="-5" b="1">
                <a:latin typeface="华文楷体"/>
                <a:cs typeface="华文楷体"/>
              </a:rPr>
              <a:t>摩 </a:t>
            </a:r>
            <a:r>
              <a:rPr dirty="0" sz="2400" b="1">
                <a:latin typeface="华文楷体"/>
                <a:cs typeface="华文楷体"/>
              </a:rPr>
              <a:t>擦产生的电的</a:t>
            </a:r>
            <a:r>
              <a:rPr dirty="0" sz="2400" spc="-5" b="1">
                <a:latin typeface="华文楷体"/>
                <a:cs typeface="华文楷体"/>
              </a:rPr>
              <a:t>性 </a:t>
            </a:r>
            <a:r>
              <a:rPr dirty="0" sz="2400" b="1">
                <a:latin typeface="华文楷体"/>
                <a:cs typeface="华文楷体"/>
              </a:rPr>
              <a:t>质完全相</a:t>
            </a:r>
            <a:r>
              <a:rPr dirty="0" sz="2400" spc="-5" b="1">
                <a:latin typeface="华文楷体"/>
                <a:cs typeface="华文楷体"/>
              </a:rPr>
              <a:t>同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4866" y="1699996"/>
            <a:ext cx="209931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4210" algn="l"/>
              </a:tabLst>
            </a:pPr>
            <a:r>
              <a:rPr dirty="0" b="0">
                <a:latin typeface="微软雅黑"/>
                <a:cs typeface="微软雅黑"/>
              </a:rPr>
              <a:t>一</a:t>
            </a:r>
            <a:r>
              <a:rPr dirty="0" spc="-5" b="0">
                <a:latin typeface="微软雅黑"/>
                <a:cs typeface="微软雅黑"/>
              </a:rPr>
              <a:t>.</a:t>
            </a:r>
            <a:r>
              <a:rPr dirty="0" b="0">
                <a:latin typeface="微软雅黑"/>
                <a:cs typeface="微软雅黑"/>
              </a:rPr>
              <a:t>	</a:t>
            </a:r>
            <a:r>
              <a:rPr dirty="0" b="0">
                <a:latin typeface="微软雅黑"/>
                <a:cs typeface="微软雅黑"/>
              </a:rPr>
              <a:t>认识电</a:t>
            </a:r>
            <a:r>
              <a:rPr dirty="0" spc="-5" b="0">
                <a:latin typeface="微软雅黑"/>
                <a:cs typeface="微软雅黑"/>
              </a:rPr>
              <a:t>荷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17837" y="4859083"/>
            <a:ext cx="58280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与丝绸摩擦过的玻璃棒所带的电荷为正电</a:t>
            </a:r>
            <a:r>
              <a:rPr dirty="0" sz="2400" spc="-5" b="1">
                <a:latin typeface="华文楷体"/>
                <a:cs typeface="华文楷体"/>
              </a:rPr>
              <a:t>荷 </a:t>
            </a:r>
            <a:r>
              <a:rPr dirty="0" sz="2400" b="1">
                <a:latin typeface="华文楷体"/>
                <a:cs typeface="华文楷体"/>
              </a:rPr>
              <a:t>与毛皮摩擦过的橡胶棒所带的电荷为负电</a:t>
            </a:r>
            <a:r>
              <a:rPr dirty="0" sz="2400" spc="-5" b="1">
                <a:latin typeface="华文楷体"/>
                <a:cs typeface="华文楷体"/>
              </a:rPr>
              <a:t>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8167" y="4203725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同种电荷相互排</a:t>
            </a:r>
            <a:r>
              <a:rPr dirty="0" sz="2400" spc="-5" b="1">
                <a:latin typeface="华文楷体"/>
                <a:cs typeface="华文楷体"/>
              </a:rPr>
              <a:t>斥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6811" y="2282951"/>
            <a:ext cx="3075432" cy="172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23698" y="4144860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异种电荷相互吸</a:t>
            </a:r>
            <a:r>
              <a:rPr dirty="0" sz="2400" spc="-5" b="1">
                <a:latin typeface="华文楷体"/>
                <a:cs typeface="华文楷体"/>
              </a:rPr>
              <a:t>引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9320" y="2286000"/>
            <a:ext cx="3075431" cy="172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9820" y="1941576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69464" y="216560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32544" y="22121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03854" y="2228342"/>
            <a:ext cx="5161229" cy="1398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40213" y="3539426"/>
            <a:ext cx="233438" cy="232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7504" y="2221992"/>
            <a:ext cx="5173980" cy="1409700"/>
          </a:xfrm>
          <a:custGeom>
            <a:avLst/>
            <a:gdLst/>
            <a:ahLst/>
            <a:cxnLst/>
            <a:rect l="l" t="t" r="r" b="b"/>
            <a:pathLst>
              <a:path w="5173980" h="1409700">
                <a:moveTo>
                  <a:pt x="3351199" y="12699"/>
                </a:moveTo>
                <a:lnTo>
                  <a:pt x="2957106" y="12699"/>
                </a:lnTo>
                <a:lnTo>
                  <a:pt x="2973997" y="0"/>
                </a:lnTo>
                <a:lnTo>
                  <a:pt x="3337179" y="0"/>
                </a:lnTo>
                <a:lnTo>
                  <a:pt x="3351199" y="12699"/>
                </a:lnTo>
                <a:close/>
              </a:path>
              <a:path w="5173980" h="1409700">
                <a:moveTo>
                  <a:pt x="4215739" y="12699"/>
                </a:moveTo>
                <a:lnTo>
                  <a:pt x="3807028" y="12699"/>
                </a:lnTo>
                <a:lnTo>
                  <a:pt x="3821861" y="0"/>
                </a:lnTo>
                <a:lnTo>
                  <a:pt x="4191749" y="0"/>
                </a:lnTo>
                <a:lnTo>
                  <a:pt x="4215739" y="12699"/>
                </a:lnTo>
                <a:close/>
              </a:path>
              <a:path w="5173980" h="1409700">
                <a:moveTo>
                  <a:pt x="2958973" y="25399"/>
                </a:moveTo>
                <a:lnTo>
                  <a:pt x="2892539" y="25399"/>
                </a:lnTo>
                <a:lnTo>
                  <a:pt x="2908211" y="12699"/>
                </a:lnTo>
                <a:lnTo>
                  <a:pt x="2975762" y="12699"/>
                </a:lnTo>
                <a:lnTo>
                  <a:pt x="2958973" y="25399"/>
                </a:lnTo>
                <a:close/>
              </a:path>
              <a:path w="5173980" h="1409700">
                <a:moveTo>
                  <a:pt x="3418217" y="25399"/>
                </a:moveTo>
                <a:lnTo>
                  <a:pt x="3349370" y="25399"/>
                </a:lnTo>
                <a:lnTo>
                  <a:pt x="3335426" y="12699"/>
                </a:lnTo>
                <a:lnTo>
                  <a:pt x="3405238" y="12699"/>
                </a:lnTo>
                <a:lnTo>
                  <a:pt x="3418217" y="25399"/>
                </a:lnTo>
                <a:close/>
              </a:path>
              <a:path w="5173980" h="1409700">
                <a:moveTo>
                  <a:pt x="3808730" y="25399"/>
                </a:moveTo>
                <a:lnTo>
                  <a:pt x="3735781" y="25399"/>
                </a:lnTo>
                <a:lnTo>
                  <a:pt x="3749624" y="12699"/>
                </a:lnTo>
                <a:lnTo>
                  <a:pt x="3823500" y="12699"/>
                </a:lnTo>
                <a:lnTo>
                  <a:pt x="3808730" y="25399"/>
                </a:lnTo>
                <a:close/>
              </a:path>
              <a:path w="5173980" h="1409700">
                <a:moveTo>
                  <a:pt x="4306608" y="25399"/>
                </a:moveTo>
                <a:lnTo>
                  <a:pt x="4214075" y="25399"/>
                </a:lnTo>
                <a:lnTo>
                  <a:pt x="4190187" y="12699"/>
                </a:lnTo>
                <a:lnTo>
                  <a:pt x="4284713" y="12699"/>
                </a:lnTo>
                <a:lnTo>
                  <a:pt x="4306608" y="25399"/>
                </a:lnTo>
                <a:close/>
              </a:path>
              <a:path w="5173980" h="1409700">
                <a:moveTo>
                  <a:pt x="2895168" y="38099"/>
                </a:moveTo>
                <a:lnTo>
                  <a:pt x="2833293" y="38099"/>
                </a:lnTo>
                <a:lnTo>
                  <a:pt x="2847568" y="25399"/>
                </a:lnTo>
                <a:lnTo>
                  <a:pt x="2910738" y="25399"/>
                </a:lnTo>
                <a:lnTo>
                  <a:pt x="2895168" y="38099"/>
                </a:lnTo>
                <a:close/>
              </a:path>
              <a:path w="5173980" h="1409700">
                <a:moveTo>
                  <a:pt x="3479545" y="38099"/>
                </a:moveTo>
                <a:lnTo>
                  <a:pt x="3415601" y="38099"/>
                </a:lnTo>
                <a:lnTo>
                  <a:pt x="3402711" y="25399"/>
                </a:lnTo>
                <a:lnTo>
                  <a:pt x="3467773" y="25399"/>
                </a:lnTo>
                <a:lnTo>
                  <a:pt x="3479545" y="38099"/>
                </a:lnTo>
                <a:close/>
              </a:path>
              <a:path w="5173980" h="1409700">
                <a:moveTo>
                  <a:pt x="3738232" y="38099"/>
                </a:moveTo>
                <a:lnTo>
                  <a:pt x="3670007" y="38099"/>
                </a:lnTo>
                <a:lnTo>
                  <a:pt x="3682682" y="25399"/>
                </a:lnTo>
                <a:lnTo>
                  <a:pt x="3751986" y="25399"/>
                </a:lnTo>
                <a:lnTo>
                  <a:pt x="3738232" y="38099"/>
                </a:lnTo>
                <a:close/>
              </a:path>
              <a:path w="5173980" h="1409700">
                <a:moveTo>
                  <a:pt x="4348632" y="38099"/>
                </a:moveTo>
                <a:lnTo>
                  <a:pt x="4303991" y="38099"/>
                </a:lnTo>
                <a:lnTo>
                  <a:pt x="4282211" y="25399"/>
                </a:lnTo>
                <a:lnTo>
                  <a:pt x="4327931" y="25399"/>
                </a:lnTo>
                <a:lnTo>
                  <a:pt x="4348632" y="38099"/>
                </a:lnTo>
                <a:close/>
              </a:path>
              <a:path w="5173980" h="1409700">
                <a:moveTo>
                  <a:pt x="2446566" y="50799"/>
                </a:moveTo>
                <a:lnTo>
                  <a:pt x="2026158" y="50799"/>
                </a:lnTo>
                <a:lnTo>
                  <a:pt x="2046693" y="38099"/>
                </a:lnTo>
                <a:lnTo>
                  <a:pt x="2431783" y="38099"/>
                </a:lnTo>
                <a:lnTo>
                  <a:pt x="2446566" y="50799"/>
                </a:lnTo>
                <a:close/>
              </a:path>
              <a:path w="5173980" h="1409700">
                <a:moveTo>
                  <a:pt x="2836773" y="50799"/>
                </a:moveTo>
                <a:lnTo>
                  <a:pt x="2792806" y="50799"/>
                </a:lnTo>
                <a:lnTo>
                  <a:pt x="2805899" y="38099"/>
                </a:lnTo>
                <a:lnTo>
                  <a:pt x="2850934" y="38099"/>
                </a:lnTo>
                <a:lnTo>
                  <a:pt x="2836773" y="50799"/>
                </a:lnTo>
                <a:close/>
              </a:path>
              <a:path w="5173980" h="1409700">
                <a:moveTo>
                  <a:pt x="3513289" y="50799"/>
                </a:moveTo>
                <a:lnTo>
                  <a:pt x="3476053" y="50799"/>
                </a:lnTo>
                <a:lnTo>
                  <a:pt x="3464369" y="38099"/>
                </a:lnTo>
                <a:lnTo>
                  <a:pt x="3502317" y="38099"/>
                </a:lnTo>
                <a:lnTo>
                  <a:pt x="3513289" y="50799"/>
                </a:lnTo>
                <a:close/>
              </a:path>
              <a:path w="5173980" h="1409700">
                <a:moveTo>
                  <a:pt x="3673246" y="50799"/>
                </a:moveTo>
                <a:lnTo>
                  <a:pt x="3633469" y="50799"/>
                </a:lnTo>
                <a:lnTo>
                  <a:pt x="3645395" y="38099"/>
                </a:lnTo>
                <a:lnTo>
                  <a:pt x="3685844" y="38099"/>
                </a:lnTo>
                <a:lnTo>
                  <a:pt x="3673246" y="50799"/>
                </a:lnTo>
                <a:close/>
              </a:path>
              <a:path w="5173980" h="1409700">
                <a:moveTo>
                  <a:pt x="4388104" y="50799"/>
                </a:moveTo>
                <a:lnTo>
                  <a:pt x="4345495" y="50799"/>
                </a:lnTo>
                <a:lnTo>
                  <a:pt x="4324921" y="38099"/>
                </a:lnTo>
                <a:lnTo>
                  <a:pt x="4368698" y="38099"/>
                </a:lnTo>
                <a:lnTo>
                  <a:pt x="4388104" y="50799"/>
                </a:lnTo>
                <a:close/>
              </a:path>
              <a:path w="5173980" h="1409700">
                <a:moveTo>
                  <a:pt x="2027796" y="63499"/>
                </a:moveTo>
                <a:lnTo>
                  <a:pt x="1947341" y="63499"/>
                </a:lnTo>
                <a:lnTo>
                  <a:pt x="1966518" y="50799"/>
                </a:lnTo>
                <a:lnTo>
                  <a:pt x="2048243" y="50799"/>
                </a:lnTo>
                <a:lnTo>
                  <a:pt x="2027796" y="63499"/>
                </a:lnTo>
                <a:close/>
              </a:path>
              <a:path w="5173980" h="1409700">
                <a:moveTo>
                  <a:pt x="2531846" y="63499"/>
                </a:moveTo>
                <a:lnTo>
                  <a:pt x="2445042" y="63499"/>
                </a:lnTo>
                <a:lnTo>
                  <a:pt x="2430310" y="50799"/>
                </a:lnTo>
                <a:lnTo>
                  <a:pt x="2518067" y="50799"/>
                </a:lnTo>
                <a:lnTo>
                  <a:pt x="2531846" y="63499"/>
                </a:lnTo>
                <a:close/>
              </a:path>
              <a:path w="5173980" h="1409700">
                <a:moveTo>
                  <a:pt x="2796997" y="63499"/>
                </a:moveTo>
                <a:lnTo>
                  <a:pt x="2767850" y="63499"/>
                </a:lnTo>
                <a:lnTo>
                  <a:pt x="2780106" y="50799"/>
                </a:lnTo>
                <a:lnTo>
                  <a:pt x="2809976" y="50799"/>
                </a:lnTo>
                <a:lnTo>
                  <a:pt x="2796997" y="63499"/>
                </a:lnTo>
                <a:close/>
              </a:path>
              <a:path w="5173980" h="1409700">
                <a:moveTo>
                  <a:pt x="3544519" y="63499"/>
                </a:moveTo>
                <a:lnTo>
                  <a:pt x="3509200" y="63499"/>
                </a:lnTo>
                <a:lnTo>
                  <a:pt x="3498329" y="50799"/>
                </a:lnTo>
                <a:lnTo>
                  <a:pt x="3534397" y="50799"/>
                </a:lnTo>
                <a:lnTo>
                  <a:pt x="3544519" y="63499"/>
                </a:lnTo>
                <a:close/>
              </a:path>
              <a:path w="5173980" h="1409700">
                <a:moveTo>
                  <a:pt x="3637254" y="63499"/>
                </a:moveTo>
                <a:lnTo>
                  <a:pt x="3599345" y="63499"/>
                </a:lnTo>
                <a:lnTo>
                  <a:pt x="3610444" y="50799"/>
                </a:lnTo>
                <a:lnTo>
                  <a:pt x="3649078" y="50799"/>
                </a:lnTo>
                <a:lnTo>
                  <a:pt x="3637254" y="63499"/>
                </a:lnTo>
                <a:close/>
              </a:path>
              <a:path w="5173980" h="1409700">
                <a:moveTo>
                  <a:pt x="4458639" y="76199"/>
                </a:moveTo>
                <a:lnTo>
                  <a:pt x="4437468" y="76199"/>
                </a:lnTo>
                <a:lnTo>
                  <a:pt x="4420362" y="63499"/>
                </a:lnTo>
                <a:lnTo>
                  <a:pt x="4402823" y="63499"/>
                </a:lnTo>
                <a:lnTo>
                  <a:pt x="4384255" y="50799"/>
                </a:lnTo>
                <a:lnTo>
                  <a:pt x="4424845" y="50799"/>
                </a:lnTo>
                <a:lnTo>
                  <a:pt x="4442117" y="63499"/>
                </a:lnTo>
                <a:lnTo>
                  <a:pt x="4458639" y="76199"/>
                </a:lnTo>
                <a:close/>
              </a:path>
              <a:path w="5173980" h="1409700">
                <a:moveTo>
                  <a:pt x="1949703" y="76199"/>
                </a:moveTo>
                <a:lnTo>
                  <a:pt x="1892071" y="76199"/>
                </a:lnTo>
                <a:lnTo>
                  <a:pt x="1910092" y="63499"/>
                </a:lnTo>
                <a:lnTo>
                  <a:pt x="1968792" y="63499"/>
                </a:lnTo>
                <a:lnTo>
                  <a:pt x="1949703" y="76199"/>
                </a:lnTo>
                <a:close/>
              </a:path>
              <a:path w="5173980" h="1409700">
                <a:moveTo>
                  <a:pt x="2597823" y="76199"/>
                </a:moveTo>
                <a:lnTo>
                  <a:pt x="2529547" y="76199"/>
                </a:lnTo>
                <a:lnTo>
                  <a:pt x="2515844" y="63499"/>
                </a:lnTo>
                <a:lnTo>
                  <a:pt x="2585034" y="63499"/>
                </a:lnTo>
                <a:lnTo>
                  <a:pt x="2597823" y="76199"/>
                </a:lnTo>
                <a:close/>
              </a:path>
              <a:path w="5173980" h="1409700">
                <a:moveTo>
                  <a:pt x="2761018" y="76199"/>
                </a:moveTo>
                <a:lnTo>
                  <a:pt x="2733700" y="76199"/>
                </a:lnTo>
                <a:lnTo>
                  <a:pt x="2744622" y="63499"/>
                </a:lnTo>
                <a:lnTo>
                  <a:pt x="2772702" y="63499"/>
                </a:lnTo>
                <a:lnTo>
                  <a:pt x="2761018" y="76199"/>
                </a:lnTo>
                <a:close/>
              </a:path>
              <a:path w="5173980" h="1409700">
                <a:moveTo>
                  <a:pt x="3567823" y="76199"/>
                </a:moveTo>
                <a:lnTo>
                  <a:pt x="3549370" y="76199"/>
                </a:lnTo>
                <a:lnTo>
                  <a:pt x="3539667" y="63499"/>
                </a:lnTo>
                <a:lnTo>
                  <a:pt x="3563861" y="63499"/>
                </a:lnTo>
                <a:lnTo>
                  <a:pt x="3570552" y="72793"/>
                </a:lnTo>
                <a:lnTo>
                  <a:pt x="3567823" y="76199"/>
                </a:lnTo>
                <a:close/>
              </a:path>
              <a:path w="5173980" h="1409700">
                <a:moveTo>
                  <a:pt x="3593096" y="76199"/>
                </a:moveTo>
                <a:lnTo>
                  <a:pt x="3573005" y="76199"/>
                </a:lnTo>
                <a:lnTo>
                  <a:pt x="3570552" y="72793"/>
                </a:lnTo>
                <a:lnTo>
                  <a:pt x="3577996" y="63499"/>
                </a:lnTo>
                <a:lnTo>
                  <a:pt x="3603802" y="63499"/>
                </a:lnTo>
                <a:lnTo>
                  <a:pt x="3593096" y="76199"/>
                </a:lnTo>
                <a:close/>
              </a:path>
              <a:path w="5173980" h="1409700">
                <a:moveTo>
                  <a:pt x="3573005" y="76199"/>
                </a:moveTo>
                <a:lnTo>
                  <a:pt x="3567823" y="76199"/>
                </a:lnTo>
                <a:lnTo>
                  <a:pt x="3570552" y="72793"/>
                </a:lnTo>
                <a:lnTo>
                  <a:pt x="3573005" y="76199"/>
                </a:lnTo>
                <a:close/>
              </a:path>
              <a:path w="5173980" h="1409700">
                <a:moveTo>
                  <a:pt x="1895030" y="88899"/>
                </a:moveTo>
                <a:lnTo>
                  <a:pt x="1840496" y="88899"/>
                </a:lnTo>
                <a:lnTo>
                  <a:pt x="1857248" y="76199"/>
                </a:lnTo>
                <a:lnTo>
                  <a:pt x="1912950" y="76199"/>
                </a:lnTo>
                <a:lnTo>
                  <a:pt x="1895030" y="88899"/>
                </a:lnTo>
                <a:close/>
              </a:path>
              <a:path w="5173980" h="1409700">
                <a:moveTo>
                  <a:pt x="2646857" y="88899"/>
                </a:moveTo>
                <a:lnTo>
                  <a:pt x="2594825" y="88899"/>
                </a:lnTo>
                <a:lnTo>
                  <a:pt x="2582100" y="76199"/>
                </a:lnTo>
                <a:lnTo>
                  <a:pt x="2634932" y="76199"/>
                </a:lnTo>
                <a:lnTo>
                  <a:pt x="2646857" y="88899"/>
                </a:lnTo>
                <a:close/>
              </a:path>
              <a:path w="5173980" h="1409700">
                <a:moveTo>
                  <a:pt x="2739313" y="88899"/>
                </a:moveTo>
                <a:lnTo>
                  <a:pt x="2713240" y="88899"/>
                </a:lnTo>
                <a:lnTo>
                  <a:pt x="2723235" y="76199"/>
                </a:lnTo>
                <a:lnTo>
                  <a:pt x="2750083" y="76199"/>
                </a:lnTo>
                <a:lnTo>
                  <a:pt x="2739313" y="88899"/>
                </a:lnTo>
                <a:close/>
              </a:path>
              <a:path w="5173980" h="1409700">
                <a:moveTo>
                  <a:pt x="3570160" y="88899"/>
                </a:moveTo>
                <a:lnTo>
                  <a:pt x="3558514" y="76199"/>
                </a:lnTo>
                <a:lnTo>
                  <a:pt x="3582885" y="76199"/>
                </a:lnTo>
                <a:lnTo>
                  <a:pt x="3570160" y="88899"/>
                </a:lnTo>
                <a:close/>
              </a:path>
              <a:path w="5173980" h="1409700">
                <a:moveTo>
                  <a:pt x="4489284" y="88899"/>
                </a:moveTo>
                <a:lnTo>
                  <a:pt x="4468990" y="88899"/>
                </a:lnTo>
                <a:lnTo>
                  <a:pt x="4453445" y="76199"/>
                </a:lnTo>
                <a:lnTo>
                  <a:pt x="4474362" y="76199"/>
                </a:lnTo>
                <a:lnTo>
                  <a:pt x="4489284" y="88899"/>
                </a:lnTo>
                <a:close/>
              </a:path>
              <a:path w="5173980" h="1409700">
                <a:moveTo>
                  <a:pt x="1844090" y="101599"/>
                </a:moveTo>
                <a:lnTo>
                  <a:pt x="1808327" y="101599"/>
                </a:lnTo>
                <a:lnTo>
                  <a:pt x="1824177" y="88899"/>
                </a:lnTo>
                <a:lnTo>
                  <a:pt x="1860740" y="88899"/>
                </a:lnTo>
                <a:lnTo>
                  <a:pt x="1844090" y="101599"/>
                </a:lnTo>
                <a:close/>
              </a:path>
              <a:path w="5173980" h="1409700">
                <a:moveTo>
                  <a:pt x="2681236" y="101599"/>
                </a:moveTo>
                <a:lnTo>
                  <a:pt x="2643238" y="101599"/>
                </a:lnTo>
                <a:lnTo>
                  <a:pt x="2631389" y="88899"/>
                </a:lnTo>
                <a:lnTo>
                  <a:pt x="2670009" y="88899"/>
                </a:lnTo>
                <a:lnTo>
                  <a:pt x="2681236" y="101599"/>
                </a:lnTo>
                <a:close/>
              </a:path>
              <a:path w="5173980" h="1409700">
                <a:moveTo>
                  <a:pt x="2710408" y="101599"/>
                </a:moveTo>
                <a:lnTo>
                  <a:pt x="2694762" y="101599"/>
                </a:lnTo>
                <a:lnTo>
                  <a:pt x="2703753" y="88899"/>
                </a:lnTo>
                <a:lnTo>
                  <a:pt x="2719717" y="88899"/>
                </a:lnTo>
                <a:lnTo>
                  <a:pt x="2710408" y="101599"/>
                </a:lnTo>
                <a:close/>
              </a:path>
              <a:path w="5173980" h="1409700">
                <a:moveTo>
                  <a:pt x="4516589" y="101599"/>
                </a:moveTo>
                <a:lnTo>
                  <a:pt x="4483506" y="101599"/>
                </a:lnTo>
                <a:lnTo>
                  <a:pt x="4468787" y="88899"/>
                </a:lnTo>
                <a:lnTo>
                  <a:pt x="4503381" y="88899"/>
                </a:lnTo>
                <a:lnTo>
                  <a:pt x="4516589" y="101599"/>
                </a:lnTo>
                <a:close/>
              </a:path>
              <a:path w="5173980" h="1409700">
                <a:moveTo>
                  <a:pt x="1797265" y="114299"/>
                </a:moveTo>
                <a:lnTo>
                  <a:pt x="1763674" y="114299"/>
                </a:lnTo>
                <a:lnTo>
                  <a:pt x="1778063" y="101599"/>
                </a:lnTo>
                <a:lnTo>
                  <a:pt x="1812518" y="101599"/>
                </a:lnTo>
                <a:lnTo>
                  <a:pt x="1797265" y="114299"/>
                </a:lnTo>
                <a:close/>
              </a:path>
              <a:path w="5173980" h="1409700">
                <a:moveTo>
                  <a:pt x="2691028" y="114299"/>
                </a:moveTo>
                <a:lnTo>
                  <a:pt x="2677121" y="114299"/>
                </a:lnTo>
                <a:lnTo>
                  <a:pt x="2665984" y="101599"/>
                </a:lnTo>
                <a:lnTo>
                  <a:pt x="2702001" y="101599"/>
                </a:lnTo>
                <a:lnTo>
                  <a:pt x="2691028" y="114299"/>
                </a:lnTo>
                <a:close/>
              </a:path>
              <a:path w="5173980" h="1409700">
                <a:moveTo>
                  <a:pt x="4528959" y="114299"/>
                </a:moveTo>
                <a:lnTo>
                  <a:pt x="4509947" y="114299"/>
                </a:lnTo>
                <a:lnTo>
                  <a:pt x="4496955" y="101599"/>
                </a:lnTo>
                <a:lnTo>
                  <a:pt x="4522901" y="101599"/>
                </a:lnTo>
                <a:lnTo>
                  <a:pt x="4528959" y="114299"/>
                </a:lnTo>
                <a:close/>
              </a:path>
              <a:path w="5173980" h="1409700">
                <a:moveTo>
                  <a:pt x="1410970" y="126999"/>
                </a:moveTo>
                <a:lnTo>
                  <a:pt x="1131239" y="126999"/>
                </a:lnTo>
                <a:lnTo>
                  <a:pt x="1151216" y="114299"/>
                </a:lnTo>
                <a:lnTo>
                  <a:pt x="1384160" y="114299"/>
                </a:lnTo>
                <a:lnTo>
                  <a:pt x="1410970" y="126999"/>
                </a:lnTo>
                <a:close/>
              </a:path>
              <a:path w="5173980" h="1409700">
                <a:moveTo>
                  <a:pt x="1768525" y="126999"/>
                </a:moveTo>
                <a:lnTo>
                  <a:pt x="1736458" y="126999"/>
                </a:lnTo>
                <a:lnTo>
                  <a:pt x="1749806" y="114299"/>
                </a:lnTo>
                <a:lnTo>
                  <a:pt x="1782775" y="114299"/>
                </a:lnTo>
                <a:lnTo>
                  <a:pt x="1768525" y="126999"/>
                </a:lnTo>
                <a:close/>
              </a:path>
              <a:path w="5173980" h="1409700">
                <a:moveTo>
                  <a:pt x="4545774" y="126999"/>
                </a:moveTo>
                <a:lnTo>
                  <a:pt x="4527334" y="126999"/>
                </a:lnTo>
                <a:lnTo>
                  <a:pt x="4521619" y="114299"/>
                </a:lnTo>
                <a:lnTo>
                  <a:pt x="4540402" y="114299"/>
                </a:lnTo>
                <a:lnTo>
                  <a:pt x="4545774" y="126999"/>
                </a:lnTo>
                <a:close/>
              </a:path>
              <a:path w="5173980" h="1409700">
                <a:moveTo>
                  <a:pt x="1132039" y="139699"/>
                </a:moveTo>
                <a:lnTo>
                  <a:pt x="996403" y="139699"/>
                </a:lnTo>
                <a:lnTo>
                  <a:pt x="1015072" y="126999"/>
                </a:lnTo>
                <a:lnTo>
                  <a:pt x="1151966" y="126999"/>
                </a:lnTo>
                <a:lnTo>
                  <a:pt x="1132039" y="139699"/>
                </a:lnTo>
                <a:close/>
              </a:path>
              <a:path w="5173980" h="1409700">
                <a:moveTo>
                  <a:pt x="1565071" y="139699"/>
                </a:moveTo>
                <a:lnTo>
                  <a:pt x="1410208" y="139699"/>
                </a:lnTo>
                <a:lnTo>
                  <a:pt x="1383487" y="126999"/>
                </a:lnTo>
                <a:lnTo>
                  <a:pt x="1540256" y="126999"/>
                </a:lnTo>
                <a:lnTo>
                  <a:pt x="1565071" y="139699"/>
                </a:lnTo>
                <a:close/>
              </a:path>
              <a:path w="5173980" h="1409700">
                <a:moveTo>
                  <a:pt x="1741881" y="139699"/>
                </a:moveTo>
                <a:lnTo>
                  <a:pt x="1711388" y="139699"/>
                </a:lnTo>
                <a:lnTo>
                  <a:pt x="1723644" y="126999"/>
                </a:lnTo>
                <a:lnTo>
                  <a:pt x="1755076" y="126999"/>
                </a:lnTo>
                <a:lnTo>
                  <a:pt x="1741881" y="139699"/>
                </a:lnTo>
                <a:close/>
              </a:path>
              <a:path w="5173980" h="1409700">
                <a:moveTo>
                  <a:pt x="4560468" y="139699"/>
                </a:moveTo>
                <a:lnTo>
                  <a:pt x="4542624" y="139699"/>
                </a:lnTo>
                <a:lnTo>
                  <a:pt x="4537633" y="126999"/>
                </a:lnTo>
                <a:lnTo>
                  <a:pt x="4555807" y="126999"/>
                </a:lnTo>
                <a:lnTo>
                  <a:pt x="4560468" y="139699"/>
                </a:lnTo>
                <a:close/>
              </a:path>
              <a:path w="5173980" h="1409700">
                <a:moveTo>
                  <a:pt x="998067" y="152399"/>
                </a:moveTo>
                <a:lnTo>
                  <a:pt x="906297" y="152399"/>
                </a:lnTo>
                <a:lnTo>
                  <a:pt x="923861" y="139699"/>
                </a:lnTo>
                <a:lnTo>
                  <a:pt x="1016685" y="139699"/>
                </a:lnTo>
                <a:lnTo>
                  <a:pt x="998067" y="152399"/>
                </a:lnTo>
                <a:close/>
              </a:path>
              <a:path w="5173980" h="1409700">
                <a:moveTo>
                  <a:pt x="1637118" y="152399"/>
                </a:moveTo>
                <a:lnTo>
                  <a:pt x="1563319" y="152399"/>
                </a:lnTo>
                <a:lnTo>
                  <a:pt x="1538605" y="139699"/>
                </a:lnTo>
                <a:lnTo>
                  <a:pt x="1613509" y="139699"/>
                </a:lnTo>
                <a:lnTo>
                  <a:pt x="1637118" y="152399"/>
                </a:lnTo>
                <a:close/>
              </a:path>
              <a:path w="5173980" h="1409700">
                <a:moveTo>
                  <a:pt x="1717446" y="152399"/>
                </a:moveTo>
                <a:lnTo>
                  <a:pt x="1688579" y="152399"/>
                </a:lnTo>
                <a:lnTo>
                  <a:pt x="1699691" y="139699"/>
                </a:lnTo>
                <a:lnTo>
                  <a:pt x="1729536" y="139699"/>
                </a:lnTo>
                <a:lnTo>
                  <a:pt x="1717446" y="152399"/>
                </a:lnTo>
                <a:close/>
              </a:path>
              <a:path w="5173980" h="1409700">
                <a:moveTo>
                  <a:pt x="4572927" y="152399"/>
                </a:moveTo>
                <a:lnTo>
                  <a:pt x="4555680" y="152399"/>
                </a:lnTo>
                <a:lnTo>
                  <a:pt x="4551438" y="139699"/>
                </a:lnTo>
                <a:lnTo>
                  <a:pt x="4569028" y="139699"/>
                </a:lnTo>
                <a:lnTo>
                  <a:pt x="4572927" y="152399"/>
                </a:lnTo>
                <a:close/>
              </a:path>
              <a:path w="5173980" h="1409700">
                <a:moveTo>
                  <a:pt x="908621" y="165099"/>
                </a:moveTo>
                <a:lnTo>
                  <a:pt x="855103" y="165099"/>
                </a:lnTo>
                <a:lnTo>
                  <a:pt x="871918" y="152399"/>
                </a:lnTo>
                <a:lnTo>
                  <a:pt x="926122" y="152399"/>
                </a:lnTo>
                <a:lnTo>
                  <a:pt x="908621" y="165099"/>
                </a:lnTo>
                <a:close/>
              </a:path>
              <a:path w="5173980" h="1409700">
                <a:moveTo>
                  <a:pt x="1695335" y="165099"/>
                </a:moveTo>
                <a:lnTo>
                  <a:pt x="1634845" y="165099"/>
                </a:lnTo>
                <a:lnTo>
                  <a:pt x="1611325" y="152399"/>
                </a:lnTo>
                <a:lnTo>
                  <a:pt x="1706270" y="152399"/>
                </a:lnTo>
                <a:lnTo>
                  <a:pt x="1695335" y="165099"/>
                </a:lnTo>
                <a:close/>
              </a:path>
              <a:path w="5173980" h="1409700">
                <a:moveTo>
                  <a:pt x="4583049" y="165099"/>
                </a:moveTo>
                <a:lnTo>
                  <a:pt x="4566437" y="165099"/>
                </a:lnTo>
                <a:lnTo>
                  <a:pt x="4562957" y="152399"/>
                </a:lnTo>
                <a:lnTo>
                  <a:pt x="4579950" y="152399"/>
                </a:lnTo>
                <a:lnTo>
                  <a:pt x="4583049" y="165099"/>
                </a:lnTo>
                <a:close/>
              </a:path>
              <a:path w="5173980" h="1409700">
                <a:moveTo>
                  <a:pt x="857846" y="177799"/>
                </a:moveTo>
                <a:lnTo>
                  <a:pt x="806259" y="177799"/>
                </a:lnTo>
                <a:lnTo>
                  <a:pt x="822261" y="165099"/>
                </a:lnTo>
                <a:lnTo>
                  <a:pt x="874585" y="165099"/>
                </a:lnTo>
                <a:lnTo>
                  <a:pt x="857846" y="177799"/>
                </a:lnTo>
                <a:close/>
              </a:path>
              <a:path w="5173980" h="1409700">
                <a:moveTo>
                  <a:pt x="4588370" y="177799"/>
                </a:moveTo>
                <a:lnTo>
                  <a:pt x="4574832" y="177799"/>
                </a:lnTo>
                <a:lnTo>
                  <a:pt x="4572152" y="165099"/>
                </a:lnTo>
                <a:lnTo>
                  <a:pt x="4583417" y="165099"/>
                </a:lnTo>
                <a:lnTo>
                  <a:pt x="4588370" y="177799"/>
                </a:lnTo>
                <a:close/>
              </a:path>
              <a:path w="5173980" h="1409700">
                <a:moveTo>
                  <a:pt x="4588370" y="177799"/>
                </a:moveTo>
                <a:lnTo>
                  <a:pt x="4583417" y="165099"/>
                </a:lnTo>
                <a:lnTo>
                  <a:pt x="4586163" y="166485"/>
                </a:lnTo>
                <a:lnTo>
                  <a:pt x="4588370" y="177799"/>
                </a:lnTo>
                <a:close/>
              </a:path>
              <a:path w="5173980" h="1409700">
                <a:moveTo>
                  <a:pt x="4586163" y="166485"/>
                </a:moveTo>
                <a:lnTo>
                  <a:pt x="4583417" y="165099"/>
                </a:lnTo>
                <a:lnTo>
                  <a:pt x="4585893" y="165099"/>
                </a:lnTo>
                <a:lnTo>
                  <a:pt x="4586163" y="166485"/>
                </a:lnTo>
                <a:close/>
              </a:path>
              <a:path w="5173980" h="1409700">
                <a:moveTo>
                  <a:pt x="4608601" y="177799"/>
                </a:moveTo>
                <a:lnTo>
                  <a:pt x="4588370" y="177799"/>
                </a:lnTo>
                <a:lnTo>
                  <a:pt x="4586163" y="166485"/>
                </a:lnTo>
                <a:lnTo>
                  <a:pt x="4608601" y="177799"/>
                </a:lnTo>
                <a:close/>
              </a:path>
              <a:path w="5173980" h="1409700">
                <a:moveTo>
                  <a:pt x="793864" y="190499"/>
                </a:moveTo>
                <a:lnTo>
                  <a:pt x="759929" y="190499"/>
                </a:lnTo>
                <a:lnTo>
                  <a:pt x="775081" y="177799"/>
                </a:lnTo>
                <a:lnTo>
                  <a:pt x="809510" y="177799"/>
                </a:lnTo>
                <a:lnTo>
                  <a:pt x="793864" y="190499"/>
                </a:lnTo>
                <a:close/>
              </a:path>
              <a:path w="5173980" h="1409700">
                <a:moveTo>
                  <a:pt x="4704892" y="190499"/>
                </a:moveTo>
                <a:lnTo>
                  <a:pt x="4607179" y="190499"/>
                </a:lnTo>
                <a:lnTo>
                  <a:pt x="4578654" y="177799"/>
                </a:lnTo>
                <a:lnTo>
                  <a:pt x="4681562" y="177799"/>
                </a:lnTo>
                <a:lnTo>
                  <a:pt x="4704892" y="190499"/>
                </a:lnTo>
                <a:close/>
              </a:path>
              <a:path w="5173980" h="1409700">
                <a:moveTo>
                  <a:pt x="763587" y="203199"/>
                </a:moveTo>
                <a:lnTo>
                  <a:pt x="716280" y="203199"/>
                </a:lnTo>
                <a:lnTo>
                  <a:pt x="730516" y="190499"/>
                </a:lnTo>
                <a:lnTo>
                  <a:pt x="778649" y="190499"/>
                </a:lnTo>
                <a:lnTo>
                  <a:pt x="763587" y="203199"/>
                </a:lnTo>
                <a:close/>
              </a:path>
              <a:path w="5173980" h="1409700">
                <a:moveTo>
                  <a:pt x="4771580" y="203199"/>
                </a:moveTo>
                <a:lnTo>
                  <a:pt x="4702594" y="203199"/>
                </a:lnTo>
                <a:lnTo>
                  <a:pt x="4679378" y="190499"/>
                </a:lnTo>
                <a:lnTo>
                  <a:pt x="4749927" y="190499"/>
                </a:lnTo>
                <a:lnTo>
                  <a:pt x="4771580" y="203199"/>
                </a:lnTo>
                <a:close/>
              </a:path>
              <a:path w="5173980" h="1409700">
                <a:moveTo>
                  <a:pt x="720445" y="215899"/>
                </a:moveTo>
                <a:lnTo>
                  <a:pt x="675487" y="215899"/>
                </a:lnTo>
                <a:lnTo>
                  <a:pt x="688759" y="203199"/>
                </a:lnTo>
                <a:lnTo>
                  <a:pt x="734606" y="203199"/>
                </a:lnTo>
                <a:lnTo>
                  <a:pt x="720445" y="215899"/>
                </a:lnTo>
                <a:close/>
              </a:path>
              <a:path w="5173980" h="1409700">
                <a:moveTo>
                  <a:pt x="4813084" y="215899"/>
                </a:moveTo>
                <a:lnTo>
                  <a:pt x="4768583" y="215899"/>
                </a:lnTo>
                <a:lnTo>
                  <a:pt x="4747044" y="203199"/>
                </a:lnTo>
                <a:lnTo>
                  <a:pt x="4792649" y="203199"/>
                </a:lnTo>
                <a:lnTo>
                  <a:pt x="4813084" y="215899"/>
                </a:lnTo>
                <a:close/>
              </a:path>
              <a:path w="5173980" h="1409700">
                <a:moveTo>
                  <a:pt x="680224" y="228599"/>
                </a:moveTo>
                <a:lnTo>
                  <a:pt x="649960" y="228599"/>
                </a:lnTo>
                <a:lnTo>
                  <a:pt x="662559" y="215899"/>
                </a:lnTo>
                <a:lnTo>
                  <a:pt x="693394" y="215899"/>
                </a:lnTo>
                <a:lnTo>
                  <a:pt x="680224" y="228599"/>
                </a:lnTo>
                <a:close/>
              </a:path>
              <a:path w="5173980" h="1409700">
                <a:moveTo>
                  <a:pt x="4851984" y="228599"/>
                </a:moveTo>
                <a:lnTo>
                  <a:pt x="4809553" y="228599"/>
                </a:lnTo>
                <a:lnTo>
                  <a:pt x="4789258" y="215899"/>
                </a:lnTo>
                <a:lnTo>
                  <a:pt x="4832870" y="215899"/>
                </a:lnTo>
                <a:lnTo>
                  <a:pt x="4851984" y="228599"/>
                </a:lnTo>
                <a:close/>
              </a:path>
              <a:path w="5173980" h="1409700">
                <a:moveTo>
                  <a:pt x="655091" y="241299"/>
                </a:moveTo>
                <a:lnTo>
                  <a:pt x="625830" y="241299"/>
                </a:lnTo>
                <a:lnTo>
                  <a:pt x="637717" y="228599"/>
                </a:lnTo>
                <a:lnTo>
                  <a:pt x="667588" y="228599"/>
                </a:lnTo>
                <a:lnTo>
                  <a:pt x="655091" y="241299"/>
                </a:lnTo>
                <a:close/>
              </a:path>
              <a:path w="5173980" h="1409700">
                <a:moveTo>
                  <a:pt x="4888128" y="241299"/>
                </a:moveTo>
                <a:lnTo>
                  <a:pt x="4847907" y="241299"/>
                </a:lnTo>
                <a:lnTo>
                  <a:pt x="4828933" y="228599"/>
                </a:lnTo>
                <a:lnTo>
                  <a:pt x="4870411" y="228599"/>
                </a:lnTo>
                <a:lnTo>
                  <a:pt x="4888128" y="241299"/>
                </a:lnTo>
                <a:close/>
              </a:path>
              <a:path w="5173980" h="1409700">
                <a:moveTo>
                  <a:pt x="631393" y="253999"/>
                </a:moveTo>
                <a:lnTo>
                  <a:pt x="603123" y="253999"/>
                </a:lnTo>
                <a:lnTo>
                  <a:pt x="614299" y="241299"/>
                </a:lnTo>
                <a:lnTo>
                  <a:pt x="643166" y="241299"/>
                </a:lnTo>
                <a:lnTo>
                  <a:pt x="631393" y="253999"/>
                </a:lnTo>
                <a:close/>
              </a:path>
              <a:path w="5173980" h="1409700">
                <a:moveTo>
                  <a:pt x="4936756" y="266699"/>
                </a:moveTo>
                <a:lnTo>
                  <a:pt x="4915941" y="266699"/>
                </a:lnTo>
                <a:lnTo>
                  <a:pt x="4899901" y="253999"/>
                </a:lnTo>
                <a:lnTo>
                  <a:pt x="4883429" y="253999"/>
                </a:lnTo>
                <a:lnTo>
                  <a:pt x="4865878" y="241299"/>
                </a:lnTo>
                <a:lnTo>
                  <a:pt x="4905108" y="241299"/>
                </a:lnTo>
                <a:lnTo>
                  <a:pt x="4921326" y="253999"/>
                </a:lnTo>
                <a:lnTo>
                  <a:pt x="4936756" y="266699"/>
                </a:lnTo>
                <a:close/>
              </a:path>
              <a:path w="5173980" h="1409700">
                <a:moveTo>
                  <a:pt x="598614" y="266699"/>
                </a:moveTo>
                <a:lnTo>
                  <a:pt x="581913" y="266699"/>
                </a:lnTo>
                <a:lnTo>
                  <a:pt x="592340" y="253999"/>
                </a:lnTo>
                <a:lnTo>
                  <a:pt x="609282" y="253999"/>
                </a:lnTo>
                <a:lnTo>
                  <a:pt x="598614" y="266699"/>
                </a:lnTo>
                <a:close/>
              </a:path>
              <a:path w="5173980" h="1409700">
                <a:moveTo>
                  <a:pt x="578675" y="279399"/>
                </a:moveTo>
                <a:lnTo>
                  <a:pt x="562241" y="279399"/>
                </a:lnTo>
                <a:lnTo>
                  <a:pt x="571893" y="266699"/>
                </a:lnTo>
                <a:lnTo>
                  <a:pt x="588581" y="266699"/>
                </a:lnTo>
                <a:lnTo>
                  <a:pt x="578675" y="279399"/>
                </a:lnTo>
                <a:close/>
              </a:path>
              <a:path w="5173980" h="1409700">
                <a:moveTo>
                  <a:pt x="4965204" y="279399"/>
                </a:moveTo>
                <a:lnTo>
                  <a:pt x="4945240" y="279399"/>
                </a:lnTo>
                <a:lnTo>
                  <a:pt x="4930813" y="266699"/>
                </a:lnTo>
                <a:lnTo>
                  <a:pt x="4951399" y="266699"/>
                </a:lnTo>
                <a:lnTo>
                  <a:pt x="4965204" y="279399"/>
                </a:lnTo>
                <a:close/>
              </a:path>
              <a:path w="5173980" h="1409700">
                <a:moveTo>
                  <a:pt x="560349" y="292099"/>
                </a:moveTo>
                <a:lnTo>
                  <a:pt x="544156" y="292099"/>
                </a:lnTo>
                <a:lnTo>
                  <a:pt x="552996" y="279399"/>
                </a:lnTo>
                <a:lnTo>
                  <a:pt x="569455" y="279399"/>
                </a:lnTo>
                <a:lnTo>
                  <a:pt x="560349" y="292099"/>
                </a:lnTo>
                <a:close/>
              </a:path>
              <a:path w="5173980" h="1409700">
                <a:moveTo>
                  <a:pt x="4984318" y="292099"/>
                </a:moveTo>
                <a:lnTo>
                  <a:pt x="4958626" y="292099"/>
                </a:lnTo>
                <a:lnTo>
                  <a:pt x="4945037" y="279399"/>
                </a:lnTo>
                <a:lnTo>
                  <a:pt x="4978133" y="279399"/>
                </a:lnTo>
                <a:lnTo>
                  <a:pt x="4984318" y="292099"/>
                </a:lnTo>
                <a:close/>
              </a:path>
              <a:path w="5173980" h="1409700">
                <a:moveTo>
                  <a:pt x="543687" y="304799"/>
                </a:moveTo>
                <a:lnTo>
                  <a:pt x="527710" y="304799"/>
                </a:lnTo>
                <a:lnTo>
                  <a:pt x="535724" y="292099"/>
                </a:lnTo>
                <a:lnTo>
                  <a:pt x="551954" y="292099"/>
                </a:lnTo>
                <a:lnTo>
                  <a:pt x="543687" y="304799"/>
                </a:lnTo>
                <a:close/>
              </a:path>
              <a:path w="5173980" h="1409700">
                <a:moveTo>
                  <a:pt x="5001450" y="304799"/>
                </a:moveTo>
                <a:lnTo>
                  <a:pt x="4977003" y="304799"/>
                </a:lnTo>
                <a:lnTo>
                  <a:pt x="4970970" y="292099"/>
                </a:lnTo>
                <a:lnTo>
                  <a:pt x="4995964" y="292099"/>
                </a:lnTo>
                <a:lnTo>
                  <a:pt x="5001450" y="304799"/>
                </a:lnTo>
                <a:close/>
              </a:path>
              <a:path w="5173980" h="1409700">
                <a:moveTo>
                  <a:pt x="528713" y="317499"/>
                </a:moveTo>
                <a:lnTo>
                  <a:pt x="512952" y="317499"/>
                </a:lnTo>
                <a:lnTo>
                  <a:pt x="520115" y="304799"/>
                </a:lnTo>
                <a:lnTo>
                  <a:pt x="536143" y="304799"/>
                </a:lnTo>
                <a:lnTo>
                  <a:pt x="528713" y="317499"/>
                </a:lnTo>
                <a:close/>
              </a:path>
              <a:path w="5173980" h="1409700">
                <a:moveTo>
                  <a:pt x="5011724" y="317499"/>
                </a:moveTo>
                <a:lnTo>
                  <a:pt x="4993373" y="317499"/>
                </a:lnTo>
                <a:lnTo>
                  <a:pt x="4988026" y="304799"/>
                </a:lnTo>
                <a:lnTo>
                  <a:pt x="5006708" y="304799"/>
                </a:lnTo>
                <a:lnTo>
                  <a:pt x="5011724" y="317499"/>
                </a:lnTo>
                <a:close/>
              </a:path>
              <a:path w="5173980" h="1409700">
                <a:moveTo>
                  <a:pt x="515493" y="330199"/>
                </a:moveTo>
                <a:lnTo>
                  <a:pt x="499935" y="330199"/>
                </a:lnTo>
                <a:lnTo>
                  <a:pt x="506222" y="317499"/>
                </a:lnTo>
                <a:lnTo>
                  <a:pt x="522058" y="317499"/>
                </a:lnTo>
                <a:lnTo>
                  <a:pt x="515493" y="330199"/>
                </a:lnTo>
                <a:close/>
              </a:path>
              <a:path w="5173980" h="1409700">
                <a:moveTo>
                  <a:pt x="5025364" y="330199"/>
                </a:moveTo>
                <a:lnTo>
                  <a:pt x="5007622" y="330199"/>
                </a:lnTo>
                <a:lnTo>
                  <a:pt x="5002974" y="317499"/>
                </a:lnTo>
                <a:lnTo>
                  <a:pt x="5021059" y="317499"/>
                </a:lnTo>
                <a:lnTo>
                  <a:pt x="5025364" y="330199"/>
                </a:lnTo>
                <a:close/>
              </a:path>
              <a:path w="5173980" h="1409700">
                <a:moveTo>
                  <a:pt x="499059" y="355599"/>
                </a:moveTo>
                <a:lnTo>
                  <a:pt x="483819" y="355599"/>
                </a:lnTo>
                <a:lnTo>
                  <a:pt x="488721" y="342899"/>
                </a:lnTo>
                <a:lnTo>
                  <a:pt x="494106" y="330199"/>
                </a:lnTo>
                <a:lnTo>
                  <a:pt x="509739" y="330199"/>
                </a:lnTo>
                <a:lnTo>
                  <a:pt x="504075" y="342899"/>
                </a:lnTo>
                <a:lnTo>
                  <a:pt x="504253" y="342899"/>
                </a:lnTo>
                <a:lnTo>
                  <a:pt x="499059" y="355599"/>
                </a:lnTo>
                <a:close/>
              </a:path>
              <a:path w="5173980" h="1409700">
                <a:moveTo>
                  <a:pt x="5036794" y="342899"/>
                </a:moveTo>
                <a:lnTo>
                  <a:pt x="5019675" y="342899"/>
                </a:lnTo>
                <a:lnTo>
                  <a:pt x="5015763" y="330199"/>
                </a:lnTo>
                <a:lnTo>
                  <a:pt x="5033238" y="330199"/>
                </a:lnTo>
                <a:lnTo>
                  <a:pt x="5036794" y="342899"/>
                </a:lnTo>
                <a:close/>
              </a:path>
              <a:path w="5173980" h="1409700">
                <a:moveTo>
                  <a:pt x="5043131" y="355599"/>
                </a:moveTo>
                <a:lnTo>
                  <a:pt x="5029466" y="355599"/>
                </a:lnTo>
                <a:lnTo>
                  <a:pt x="5026304" y="342899"/>
                </a:lnTo>
                <a:lnTo>
                  <a:pt x="5040096" y="342899"/>
                </a:lnTo>
                <a:lnTo>
                  <a:pt x="5043131" y="355599"/>
                </a:lnTo>
                <a:close/>
              </a:path>
              <a:path w="5173980" h="1409700">
                <a:moveTo>
                  <a:pt x="490410" y="368299"/>
                </a:moveTo>
                <a:lnTo>
                  <a:pt x="475437" y="368299"/>
                </a:lnTo>
                <a:lnTo>
                  <a:pt x="479386" y="355599"/>
                </a:lnTo>
                <a:lnTo>
                  <a:pt x="494677" y="355599"/>
                </a:lnTo>
                <a:lnTo>
                  <a:pt x="490410" y="368299"/>
                </a:lnTo>
                <a:close/>
              </a:path>
              <a:path w="5173980" h="1409700">
                <a:moveTo>
                  <a:pt x="5050637" y="368299"/>
                </a:moveTo>
                <a:lnTo>
                  <a:pt x="5036934" y="368299"/>
                </a:lnTo>
                <a:lnTo>
                  <a:pt x="5034572" y="355599"/>
                </a:lnTo>
                <a:lnTo>
                  <a:pt x="5048415" y="355599"/>
                </a:lnTo>
                <a:lnTo>
                  <a:pt x="5050637" y="368299"/>
                </a:lnTo>
                <a:close/>
              </a:path>
              <a:path w="5173980" h="1409700">
                <a:moveTo>
                  <a:pt x="478802" y="393699"/>
                </a:moveTo>
                <a:lnTo>
                  <a:pt x="466610" y="393699"/>
                </a:lnTo>
                <a:lnTo>
                  <a:pt x="469036" y="380999"/>
                </a:lnTo>
                <a:lnTo>
                  <a:pt x="471982" y="368299"/>
                </a:lnTo>
                <a:lnTo>
                  <a:pt x="486943" y="368299"/>
                </a:lnTo>
                <a:lnTo>
                  <a:pt x="483641" y="380999"/>
                </a:lnTo>
                <a:lnTo>
                  <a:pt x="481114" y="380999"/>
                </a:lnTo>
                <a:lnTo>
                  <a:pt x="478802" y="393699"/>
                </a:lnTo>
                <a:close/>
              </a:path>
              <a:path w="5173980" h="1409700">
                <a:moveTo>
                  <a:pt x="5054231" y="380999"/>
                </a:moveTo>
                <a:lnTo>
                  <a:pt x="5040617" y="380999"/>
                </a:lnTo>
                <a:lnTo>
                  <a:pt x="5038788" y="368299"/>
                </a:lnTo>
                <a:lnTo>
                  <a:pt x="5052580" y="368299"/>
                </a:lnTo>
                <a:lnTo>
                  <a:pt x="5054231" y="380999"/>
                </a:lnTo>
                <a:close/>
              </a:path>
              <a:path w="5173980" h="1409700">
                <a:moveTo>
                  <a:pt x="5057432" y="393699"/>
                </a:moveTo>
                <a:lnTo>
                  <a:pt x="5044186" y="393699"/>
                </a:lnTo>
                <a:lnTo>
                  <a:pt x="5043182" y="380999"/>
                </a:lnTo>
                <a:lnTo>
                  <a:pt x="5056670" y="380999"/>
                </a:lnTo>
                <a:lnTo>
                  <a:pt x="5057432" y="393699"/>
                </a:lnTo>
                <a:close/>
              </a:path>
              <a:path w="5173980" h="1409700">
                <a:moveTo>
                  <a:pt x="475881" y="406399"/>
                </a:moveTo>
                <a:lnTo>
                  <a:pt x="463321" y="406399"/>
                </a:lnTo>
                <a:lnTo>
                  <a:pt x="464693" y="393699"/>
                </a:lnTo>
                <a:lnTo>
                  <a:pt x="477177" y="393699"/>
                </a:lnTo>
                <a:lnTo>
                  <a:pt x="475881" y="406399"/>
                </a:lnTo>
                <a:close/>
              </a:path>
              <a:path w="5173980" h="1409700">
                <a:moveTo>
                  <a:pt x="5058054" y="406399"/>
                </a:moveTo>
                <a:lnTo>
                  <a:pt x="5045354" y="406399"/>
                </a:lnTo>
                <a:lnTo>
                  <a:pt x="5045214" y="393699"/>
                </a:lnTo>
                <a:lnTo>
                  <a:pt x="5057902" y="393699"/>
                </a:lnTo>
                <a:lnTo>
                  <a:pt x="5058054" y="406399"/>
                </a:lnTo>
                <a:close/>
              </a:path>
              <a:path w="5173980" h="1409700">
                <a:moveTo>
                  <a:pt x="475145" y="419099"/>
                </a:moveTo>
                <a:lnTo>
                  <a:pt x="462292" y="419099"/>
                </a:lnTo>
                <a:lnTo>
                  <a:pt x="462495" y="406399"/>
                </a:lnTo>
                <a:lnTo>
                  <a:pt x="475932" y="406399"/>
                </a:lnTo>
                <a:lnTo>
                  <a:pt x="475145" y="419099"/>
                </a:lnTo>
                <a:close/>
              </a:path>
              <a:path w="5173980" h="1409700">
                <a:moveTo>
                  <a:pt x="5057140" y="419099"/>
                </a:moveTo>
                <a:lnTo>
                  <a:pt x="5044541" y="419099"/>
                </a:lnTo>
                <a:lnTo>
                  <a:pt x="5045176" y="406399"/>
                </a:lnTo>
                <a:lnTo>
                  <a:pt x="5057825" y="406399"/>
                </a:lnTo>
                <a:lnTo>
                  <a:pt x="5057140" y="419099"/>
                </a:lnTo>
                <a:close/>
              </a:path>
              <a:path w="5173980" h="1409700">
                <a:moveTo>
                  <a:pt x="475373" y="431799"/>
                </a:moveTo>
                <a:lnTo>
                  <a:pt x="462343" y="431799"/>
                </a:lnTo>
                <a:lnTo>
                  <a:pt x="462216" y="419099"/>
                </a:lnTo>
                <a:lnTo>
                  <a:pt x="475018" y="419099"/>
                </a:lnTo>
                <a:lnTo>
                  <a:pt x="475373" y="431799"/>
                </a:lnTo>
                <a:close/>
              </a:path>
              <a:path w="5173980" h="1409700">
                <a:moveTo>
                  <a:pt x="5042154" y="431799"/>
                </a:moveTo>
                <a:lnTo>
                  <a:pt x="5040388" y="431799"/>
                </a:lnTo>
                <a:lnTo>
                  <a:pt x="5042268" y="419099"/>
                </a:lnTo>
                <a:lnTo>
                  <a:pt x="5042154" y="431799"/>
                </a:lnTo>
                <a:close/>
              </a:path>
              <a:path w="5173980" h="1409700">
                <a:moveTo>
                  <a:pt x="5054447" y="431799"/>
                </a:moveTo>
                <a:lnTo>
                  <a:pt x="5042154" y="431799"/>
                </a:lnTo>
                <a:lnTo>
                  <a:pt x="5043627" y="419099"/>
                </a:lnTo>
                <a:lnTo>
                  <a:pt x="5056009" y="419099"/>
                </a:lnTo>
                <a:lnTo>
                  <a:pt x="5054447" y="431799"/>
                </a:lnTo>
                <a:close/>
              </a:path>
              <a:path w="5173980" h="1409700">
                <a:moveTo>
                  <a:pt x="476681" y="444499"/>
                </a:moveTo>
                <a:lnTo>
                  <a:pt x="464159" y="444499"/>
                </a:lnTo>
                <a:lnTo>
                  <a:pt x="463321" y="431799"/>
                </a:lnTo>
                <a:lnTo>
                  <a:pt x="475881" y="431799"/>
                </a:lnTo>
                <a:lnTo>
                  <a:pt x="476681" y="444499"/>
                </a:lnTo>
                <a:close/>
              </a:path>
              <a:path w="5173980" h="1409700">
                <a:moveTo>
                  <a:pt x="5050028" y="444499"/>
                </a:moveTo>
                <a:lnTo>
                  <a:pt x="5035702" y="444499"/>
                </a:lnTo>
                <a:lnTo>
                  <a:pt x="5038382" y="431799"/>
                </a:lnTo>
                <a:lnTo>
                  <a:pt x="5052441" y="431799"/>
                </a:lnTo>
                <a:lnTo>
                  <a:pt x="5050028" y="444499"/>
                </a:lnTo>
                <a:close/>
              </a:path>
              <a:path w="5173980" h="1409700">
                <a:moveTo>
                  <a:pt x="480263" y="457199"/>
                </a:moveTo>
                <a:lnTo>
                  <a:pt x="466572" y="457199"/>
                </a:lnTo>
                <a:lnTo>
                  <a:pt x="465251" y="444499"/>
                </a:lnTo>
                <a:lnTo>
                  <a:pt x="478789" y="444499"/>
                </a:lnTo>
                <a:lnTo>
                  <a:pt x="480263" y="457199"/>
                </a:lnTo>
                <a:close/>
              </a:path>
              <a:path w="5173980" h="1409700">
                <a:moveTo>
                  <a:pt x="5043957" y="457199"/>
                </a:moveTo>
                <a:lnTo>
                  <a:pt x="5029504" y="457199"/>
                </a:lnTo>
                <a:lnTo>
                  <a:pt x="5032959" y="444499"/>
                </a:lnTo>
                <a:lnTo>
                  <a:pt x="5047183" y="444499"/>
                </a:lnTo>
                <a:lnTo>
                  <a:pt x="5043957" y="457199"/>
                </a:lnTo>
                <a:close/>
              </a:path>
              <a:path w="5173980" h="1409700">
                <a:moveTo>
                  <a:pt x="474040" y="469899"/>
                </a:moveTo>
                <a:lnTo>
                  <a:pt x="375729" y="469899"/>
                </a:lnTo>
                <a:lnTo>
                  <a:pt x="398983" y="457199"/>
                </a:lnTo>
                <a:lnTo>
                  <a:pt x="483209" y="457199"/>
                </a:lnTo>
                <a:lnTo>
                  <a:pt x="474040" y="469899"/>
                </a:lnTo>
                <a:close/>
              </a:path>
              <a:path w="5173980" h="1409700">
                <a:moveTo>
                  <a:pt x="5036299" y="469899"/>
                </a:moveTo>
                <a:lnTo>
                  <a:pt x="5021795" y="469899"/>
                </a:lnTo>
                <a:lnTo>
                  <a:pt x="5026012" y="457199"/>
                </a:lnTo>
                <a:lnTo>
                  <a:pt x="5040312" y="457199"/>
                </a:lnTo>
                <a:lnTo>
                  <a:pt x="5036299" y="469899"/>
                </a:lnTo>
                <a:close/>
              </a:path>
              <a:path w="5173980" h="1409700">
                <a:moveTo>
                  <a:pt x="377063" y="482599"/>
                </a:moveTo>
                <a:lnTo>
                  <a:pt x="287362" y="482599"/>
                </a:lnTo>
                <a:lnTo>
                  <a:pt x="308698" y="469899"/>
                </a:lnTo>
                <a:lnTo>
                  <a:pt x="400202" y="469899"/>
                </a:lnTo>
                <a:lnTo>
                  <a:pt x="377063" y="482599"/>
                </a:lnTo>
                <a:close/>
              </a:path>
              <a:path w="5173980" h="1409700">
                <a:moveTo>
                  <a:pt x="5027129" y="482599"/>
                </a:moveTo>
                <a:lnTo>
                  <a:pt x="5007457" y="482599"/>
                </a:lnTo>
                <a:lnTo>
                  <a:pt x="5012778" y="469899"/>
                </a:lnTo>
                <a:lnTo>
                  <a:pt x="5031905" y="469899"/>
                </a:lnTo>
                <a:lnTo>
                  <a:pt x="5027129" y="482599"/>
                </a:lnTo>
                <a:close/>
              </a:path>
              <a:path w="5173980" h="1409700">
                <a:moveTo>
                  <a:pt x="289674" y="495299"/>
                </a:moveTo>
                <a:lnTo>
                  <a:pt x="226733" y="495299"/>
                </a:lnTo>
                <a:lnTo>
                  <a:pt x="246354" y="482599"/>
                </a:lnTo>
                <a:lnTo>
                  <a:pt x="310883" y="482599"/>
                </a:lnTo>
                <a:lnTo>
                  <a:pt x="289674" y="495299"/>
                </a:lnTo>
                <a:close/>
              </a:path>
              <a:path w="5173980" h="1409700">
                <a:moveTo>
                  <a:pt x="5031727" y="507999"/>
                </a:moveTo>
                <a:lnTo>
                  <a:pt x="5007241" y="507999"/>
                </a:lnTo>
                <a:lnTo>
                  <a:pt x="4989055" y="495299"/>
                </a:lnTo>
                <a:lnTo>
                  <a:pt x="5002123" y="482599"/>
                </a:lnTo>
                <a:lnTo>
                  <a:pt x="5021999" y="482599"/>
                </a:lnTo>
                <a:lnTo>
                  <a:pt x="5016512" y="495299"/>
                </a:lnTo>
                <a:lnTo>
                  <a:pt x="5022430" y="495299"/>
                </a:lnTo>
                <a:lnTo>
                  <a:pt x="5031727" y="507999"/>
                </a:lnTo>
                <a:close/>
              </a:path>
              <a:path w="5173980" h="1409700">
                <a:moveTo>
                  <a:pt x="229844" y="507999"/>
                </a:moveTo>
                <a:lnTo>
                  <a:pt x="189395" y="507999"/>
                </a:lnTo>
                <a:lnTo>
                  <a:pt x="207733" y="495299"/>
                </a:lnTo>
                <a:lnTo>
                  <a:pt x="249326" y="495299"/>
                </a:lnTo>
                <a:lnTo>
                  <a:pt x="229844" y="507999"/>
                </a:lnTo>
                <a:close/>
              </a:path>
              <a:path w="5173980" h="1409700">
                <a:moveTo>
                  <a:pt x="193103" y="520699"/>
                </a:moveTo>
                <a:lnTo>
                  <a:pt x="154762" y="520699"/>
                </a:lnTo>
                <a:lnTo>
                  <a:pt x="171729" y="507999"/>
                </a:lnTo>
                <a:lnTo>
                  <a:pt x="211289" y="507999"/>
                </a:lnTo>
                <a:lnTo>
                  <a:pt x="193103" y="520699"/>
                </a:lnTo>
                <a:close/>
              </a:path>
              <a:path w="5173980" h="1409700">
                <a:moveTo>
                  <a:pt x="5049545" y="520699"/>
                </a:moveTo>
                <a:lnTo>
                  <a:pt x="5025707" y="520699"/>
                </a:lnTo>
                <a:lnTo>
                  <a:pt x="5016512" y="507999"/>
                </a:lnTo>
                <a:lnTo>
                  <a:pt x="5040769" y="507999"/>
                </a:lnTo>
                <a:lnTo>
                  <a:pt x="5049545" y="520699"/>
                </a:lnTo>
                <a:close/>
              </a:path>
              <a:path w="5173980" h="1409700">
                <a:moveTo>
                  <a:pt x="143243" y="533399"/>
                </a:moveTo>
                <a:lnTo>
                  <a:pt x="123050" y="533399"/>
                </a:lnTo>
                <a:lnTo>
                  <a:pt x="138531" y="520699"/>
                </a:lnTo>
                <a:lnTo>
                  <a:pt x="159296" y="520699"/>
                </a:lnTo>
                <a:lnTo>
                  <a:pt x="143243" y="533399"/>
                </a:lnTo>
                <a:close/>
              </a:path>
              <a:path w="5173980" h="1409700">
                <a:moveTo>
                  <a:pt x="5074285" y="533399"/>
                </a:moveTo>
                <a:lnTo>
                  <a:pt x="5051412" y="533399"/>
                </a:lnTo>
                <a:lnTo>
                  <a:pt x="5043004" y="520699"/>
                </a:lnTo>
                <a:lnTo>
                  <a:pt x="5066309" y="520699"/>
                </a:lnTo>
                <a:lnTo>
                  <a:pt x="5074285" y="533399"/>
                </a:lnTo>
                <a:close/>
              </a:path>
              <a:path w="5173980" h="1409700">
                <a:moveTo>
                  <a:pt x="113830" y="546099"/>
                </a:moveTo>
                <a:lnTo>
                  <a:pt x="94449" y="546099"/>
                </a:lnTo>
                <a:lnTo>
                  <a:pt x="108343" y="533399"/>
                </a:lnTo>
                <a:lnTo>
                  <a:pt x="128333" y="533399"/>
                </a:lnTo>
                <a:lnTo>
                  <a:pt x="113830" y="546099"/>
                </a:lnTo>
                <a:close/>
              </a:path>
              <a:path w="5173980" h="1409700">
                <a:moveTo>
                  <a:pt x="5089423" y="546099"/>
                </a:moveTo>
                <a:lnTo>
                  <a:pt x="5067185" y="546099"/>
                </a:lnTo>
                <a:lnTo>
                  <a:pt x="5059324" y="533399"/>
                </a:lnTo>
                <a:lnTo>
                  <a:pt x="5081993" y="533399"/>
                </a:lnTo>
                <a:lnTo>
                  <a:pt x="5089423" y="546099"/>
                </a:lnTo>
                <a:close/>
              </a:path>
              <a:path w="5173980" h="1409700">
                <a:moveTo>
                  <a:pt x="100368" y="558799"/>
                </a:moveTo>
                <a:lnTo>
                  <a:pt x="69202" y="558799"/>
                </a:lnTo>
                <a:lnTo>
                  <a:pt x="81381" y="546099"/>
                </a:lnTo>
                <a:lnTo>
                  <a:pt x="114046" y="546099"/>
                </a:lnTo>
                <a:lnTo>
                  <a:pt x="100368" y="558799"/>
                </a:lnTo>
                <a:close/>
              </a:path>
              <a:path w="5173980" h="1409700">
                <a:moveTo>
                  <a:pt x="5109984" y="558799"/>
                </a:moveTo>
                <a:lnTo>
                  <a:pt x="5088724" y="558799"/>
                </a:lnTo>
                <a:lnTo>
                  <a:pt x="5081714" y="546099"/>
                </a:lnTo>
                <a:lnTo>
                  <a:pt x="5103418" y="546099"/>
                </a:lnTo>
                <a:lnTo>
                  <a:pt x="5109984" y="558799"/>
                </a:lnTo>
                <a:close/>
              </a:path>
              <a:path w="5173980" h="1409700">
                <a:moveTo>
                  <a:pt x="76034" y="571499"/>
                </a:moveTo>
                <a:lnTo>
                  <a:pt x="52514" y="571499"/>
                </a:lnTo>
                <a:lnTo>
                  <a:pt x="57835" y="558799"/>
                </a:lnTo>
                <a:lnTo>
                  <a:pt x="87998" y="558799"/>
                </a:lnTo>
                <a:lnTo>
                  <a:pt x="76034" y="571499"/>
                </a:lnTo>
                <a:close/>
              </a:path>
              <a:path w="5173980" h="1409700">
                <a:moveTo>
                  <a:pt x="5122240" y="571499"/>
                </a:moveTo>
                <a:lnTo>
                  <a:pt x="5101628" y="571499"/>
                </a:lnTo>
                <a:lnTo>
                  <a:pt x="5095201" y="558799"/>
                </a:lnTo>
                <a:lnTo>
                  <a:pt x="5116258" y="558799"/>
                </a:lnTo>
                <a:lnTo>
                  <a:pt x="5122240" y="571499"/>
                </a:lnTo>
                <a:close/>
              </a:path>
              <a:path w="5173980" h="1409700">
                <a:moveTo>
                  <a:pt x="60248" y="584199"/>
                </a:moveTo>
                <a:lnTo>
                  <a:pt x="37934" y="584199"/>
                </a:lnTo>
                <a:lnTo>
                  <a:pt x="42557" y="571499"/>
                </a:lnTo>
                <a:lnTo>
                  <a:pt x="65430" y="571499"/>
                </a:lnTo>
                <a:lnTo>
                  <a:pt x="60248" y="584199"/>
                </a:lnTo>
                <a:close/>
              </a:path>
              <a:path w="5173980" h="1409700">
                <a:moveTo>
                  <a:pt x="5133289" y="584199"/>
                </a:moveTo>
                <a:lnTo>
                  <a:pt x="5113337" y="584199"/>
                </a:lnTo>
                <a:lnTo>
                  <a:pt x="5107495" y="571499"/>
                </a:lnTo>
                <a:lnTo>
                  <a:pt x="5127917" y="571499"/>
                </a:lnTo>
                <a:lnTo>
                  <a:pt x="5133289" y="584199"/>
                </a:lnTo>
                <a:close/>
              </a:path>
              <a:path w="5173980" h="1409700">
                <a:moveTo>
                  <a:pt x="42494" y="596899"/>
                </a:moveTo>
                <a:lnTo>
                  <a:pt x="25514" y="596899"/>
                </a:lnTo>
                <a:lnTo>
                  <a:pt x="29413" y="584199"/>
                </a:lnTo>
                <a:lnTo>
                  <a:pt x="46710" y="584199"/>
                </a:lnTo>
                <a:lnTo>
                  <a:pt x="42494" y="596899"/>
                </a:lnTo>
                <a:close/>
              </a:path>
              <a:path w="5173980" h="1409700">
                <a:moveTo>
                  <a:pt x="5143106" y="596899"/>
                </a:moveTo>
                <a:lnTo>
                  <a:pt x="5128577" y="596899"/>
                </a:lnTo>
                <a:lnTo>
                  <a:pt x="5123662" y="584199"/>
                </a:lnTo>
                <a:lnTo>
                  <a:pt x="5138356" y="584199"/>
                </a:lnTo>
                <a:lnTo>
                  <a:pt x="5143106" y="596899"/>
                </a:lnTo>
                <a:close/>
              </a:path>
              <a:path w="5173980" h="1409700">
                <a:moveTo>
                  <a:pt x="31800" y="609599"/>
                </a:moveTo>
                <a:lnTo>
                  <a:pt x="15392" y="609599"/>
                </a:lnTo>
                <a:lnTo>
                  <a:pt x="18503" y="596899"/>
                </a:lnTo>
                <a:lnTo>
                  <a:pt x="35267" y="596899"/>
                </a:lnTo>
                <a:lnTo>
                  <a:pt x="31800" y="609599"/>
                </a:lnTo>
                <a:close/>
              </a:path>
              <a:path w="5173980" h="1409700">
                <a:moveTo>
                  <a:pt x="5151640" y="609599"/>
                </a:moveTo>
                <a:lnTo>
                  <a:pt x="5137175" y="609599"/>
                </a:lnTo>
                <a:lnTo>
                  <a:pt x="5132882" y="596899"/>
                </a:lnTo>
                <a:lnTo>
                  <a:pt x="5147525" y="596899"/>
                </a:lnTo>
                <a:lnTo>
                  <a:pt x="5151640" y="609599"/>
                </a:lnTo>
                <a:close/>
              </a:path>
              <a:path w="5173980" h="1409700">
                <a:moveTo>
                  <a:pt x="23444" y="622299"/>
                </a:moveTo>
                <a:lnTo>
                  <a:pt x="9969" y="622299"/>
                </a:lnTo>
                <a:lnTo>
                  <a:pt x="12547" y="609599"/>
                </a:lnTo>
                <a:lnTo>
                  <a:pt x="26123" y="609599"/>
                </a:lnTo>
                <a:lnTo>
                  <a:pt x="23444" y="622299"/>
                </a:lnTo>
                <a:close/>
              </a:path>
              <a:path w="5173980" h="1409700">
                <a:moveTo>
                  <a:pt x="5158854" y="622299"/>
                </a:moveTo>
                <a:lnTo>
                  <a:pt x="5144477" y="622299"/>
                </a:lnTo>
                <a:lnTo>
                  <a:pt x="5140845" y="609599"/>
                </a:lnTo>
                <a:lnTo>
                  <a:pt x="5155412" y="609599"/>
                </a:lnTo>
                <a:lnTo>
                  <a:pt x="5158854" y="622299"/>
                </a:lnTo>
                <a:close/>
              </a:path>
              <a:path w="5173980" h="1409700">
                <a:moveTo>
                  <a:pt x="17462" y="634999"/>
                </a:moveTo>
                <a:lnTo>
                  <a:pt x="3962" y="634999"/>
                </a:lnTo>
                <a:lnTo>
                  <a:pt x="5676" y="622299"/>
                </a:lnTo>
                <a:lnTo>
                  <a:pt x="19329" y="622299"/>
                </a:lnTo>
                <a:lnTo>
                  <a:pt x="17462" y="634999"/>
                </a:lnTo>
                <a:close/>
              </a:path>
              <a:path w="5173980" h="1409700">
                <a:moveTo>
                  <a:pt x="5164721" y="634999"/>
                </a:moveTo>
                <a:lnTo>
                  <a:pt x="5150485" y="634999"/>
                </a:lnTo>
                <a:lnTo>
                  <a:pt x="5147513" y="622299"/>
                </a:lnTo>
                <a:lnTo>
                  <a:pt x="5161965" y="622299"/>
                </a:lnTo>
                <a:lnTo>
                  <a:pt x="5164721" y="634999"/>
                </a:lnTo>
                <a:close/>
              </a:path>
              <a:path w="5173980" h="1409700">
                <a:moveTo>
                  <a:pt x="13868" y="647699"/>
                </a:moveTo>
                <a:lnTo>
                  <a:pt x="635" y="647699"/>
                </a:lnTo>
                <a:lnTo>
                  <a:pt x="1435" y="634999"/>
                </a:lnTo>
                <a:lnTo>
                  <a:pt x="14897" y="634999"/>
                </a:lnTo>
                <a:lnTo>
                  <a:pt x="13868" y="647699"/>
                </a:lnTo>
                <a:close/>
              </a:path>
              <a:path w="5173980" h="1409700">
                <a:moveTo>
                  <a:pt x="5169192" y="647699"/>
                </a:moveTo>
                <a:lnTo>
                  <a:pt x="5155171" y="647699"/>
                </a:lnTo>
                <a:lnTo>
                  <a:pt x="5152872" y="634999"/>
                </a:lnTo>
                <a:lnTo>
                  <a:pt x="5167134" y="634999"/>
                </a:lnTo>
                <a:lnTo>
                  <a:pt x="5169192" y="647699"/>
                </a:lnTo>
                <a:close/>
              </a:path>
              <a:path w="5173980" h="1409700">
                <a:moveTo>
                  <a:pt x="12687" y="660399"/>
                </a:moveTo>
                <a:lnTo>
                  <a:pt x="0" y="660399"/>
                </a:lnTo>
                <a:lnTo>
                  <a:pt x="152" y="647699"/>
                </a:lnTo>
                <a:lnTo>
                  <a:pt x="12839" y="647699"/>
                </a:lnTo>
                <a:lnTo>
                  <a:pt x="12687" y="660399"/>
                </a:lnTo>
                <a:close/>
              </a:path>
              <a:path w="5173980" h="1409700">
                <a:moveTo>
                  <a:pt x="5172202" y="660399"/>
                </a:moveTo>
                <a:lnTo>
                  <a:pt x="5159717" y="660399"/>
                </a:lnTo>
                <a:lnTo>
                  <a:pt x="5158460" y="647699"/>
                </a:lnTo>
                <a:lnTo>
                  <a:pt x="5170881" y="647699"/>
                </a:lnTo>
                <a:lnTo>
                  <a:pt x="5172202" y="660399"/>
                </a:lnTo>
                <a:close/>
              </a:path>
              <a:path w="5173980" h="1409700">
                <a:moveTo>
                  <a:pt x="13817" y="673099"/>
                </a:moveTo>
                <a:lnTo>
                  <a:pt x="723" y="673099"/>
                </a:lnTo>
                <a:lnTo>
                  <a:pt x="317" y="660399"/>
                </a:lnTo>
                <a:lnTo>
                  <a:pt x="13296" y="660399"/>
                </a:lnTo>
                <a:lnTo>
                  <a:pt x="13817" y="673099"/>
                </a:lnTo>
                <a:close/>
              </a:path>
              <a:path w="5173980" h="1409700">
                <a:moveTo>
                  <a:pt x="5173738" y="673099"/>
                </a:moveTo>
                <a:lnTo>
                  <a:pt x="5161064" y="673099"/>
                </a:lnTo>
                <a:lnTo>
                  <a:pt x="5160518" y="660399"/>
                </a:lnTo>
                <a:lnTo>
                  <a:pt x="5173154" y="660399"/>
                </a:lnTo>
                <a:lnTo>
                  <a:pt x="5173738" y="673099"/>
                </a:lnTo>
                <a:close/>
              </a:path>
              <a:path w="5173980" h="1409700">
                <a:moveTo>
                  <a:pt x="17119" y="685799"/>
                </a:moveTo>
                <a:lnTo>
                  <a:pt x="5105" y="685799"/>
                </a:lnTo>
                <a:lnTo>
                  <a:pt x="2908" y="673099"/>
                </a:lnTo>
                <a:lnTo>
                  <a:pt x="15062" y="673099"/>
                </a:lnTo>
                <a:lnTo>
                  <a:pt x="17119" y="685799"/>
                </a:lnTo>
                <a:close/>
              </a:path>
              <a:path w="5173980" h="1409700">
                <a:moveTo>
                  <a:pt x="5173700" y="685799"/>
                </a:moveTo>
                <a:lnTo>
                  <a:pt x="5161013" y="685799"/>
                </a:lnTo>
                <a:lnTo>
                  <a:pt x="5161229" y="673099"/>
                </a:lnTo>
                <a:lnTo>
                  <a:pt x="5173929" y="673099"/>
                </a:lnTo>
                <a:lnTo>
                  <a:pt x="5173700" y="685799"/>
                </a:lnTo>
                <a:close/>
              </a:path>
              <a:path w="5173980" h="1409700">
                <a:moveTo>
                  <a:pt x="26035" y="698499"/>
                </a:moveTo>
                <a:lnTo>
                  <a:pt x="11290" y="698499"/>
                </a:lnTo>
                <a:lnTo>
                  <a:pt x="7912" y="685799"/>
                </a:lnTo>
                <a:lnTo>
                  <a:pt x="22313" y="685799"/>
                </a:lnTo>
                <a:lnTo>
                  <a:pt x="26035" y="698499"/>
                </a:lnTo>
                <a:close/>
              </a:path>
              <a:path w="5173980" h="1409700">
                <a:moveTo>
                  <a:pt x="5170258" y="711199"/>
                </a:moveTo>
                <a:lnTo>
                  <a:pt x="5156047" y="711199"/>
                </a:lnTo>
                <a:lnTo>
                  <a:pt x="5157978" y="698499"/>
                </a:lnTo>
                <a:lnTo>
                  <a:pt x="5159336" y="698499"/>
                </a:lnTo>
                <a:lnTo>
                  <a:pt x="5160429" y="685799"/>
                </a:lnTo>
                <a:lnTo>
                  <a:pt x="5173002" y="685799"/>
                </a:lnTo>
                <a:lnTo>
                  <a:pt x="5171846" y="698499"/>
                </a:lnTo>
                <a:lnTo>
                  <a:pt x="5170258" y="711199"/>
                </a:lnTo>
                <a:close/>
              </a:path>
              <a:path w="5173980" h="1409700">
                <a:moveTo>
                  <a:pt x="34594" y="711199"/>
                </a:moveTo>
                <a:lnTo>
                  <a:pt x="19723" y="711199"/>
                </a:lnTo>
                <a:lnTo>
                  <a:pt x="15240" y="698499"/>
                </a:lnTo>
                <a:lnTo>
                  <a:pt x="29819" y="698499"/>
                </a:lnTo>
                <a:lnTo>
                  <a:pt x="34594" y="711199"/>
                </a:lnTo>
                <a:close/>
              </a:path>
              <a:path w="5173980" h="1409700">
                <a:moveTo>
                  <a:pt x="45237" y="723899"/>
                </a:moveTo>
                <a:lnTo>
                  <a:pt x="30276" y="723899"/>
                </a:lnTo>
                <a:lnTo>
                  <a:pt x="24739" y="711199"/>
                </a:lnTo>
                <a:lnTo>
                  <a:pt x="39433" y="711199"/>
                </a:lnTo>
                <a:lnTo>
                  <a:pt x="45237" y="723899"/>
                </a:lnTo>
                <a:close/>
              </a:path>
              <a:path w="5173980" h="1409700">
                <a:moveTo>
                  <a:pt x="5165737" y="723899"/>
                </a:moveTo>
                <a:lnTo>
                  <a:pt x="5151145" y="723899"/>
                </a:lnTo>
                <a:lnTo>
                  <a:pt x="5153914" y="711199"/>
                </a:lnTo>
                <a:lnTo>
                  <a:pt x="5168214" y="711199"/>
                </a:lnTo>
                <a:lnTo>
                  <a:pt x="5165737" y="723899"/>
                </a:lnTo>
                <a:close/>
              </a:path>
              <a:path w="5173980" h="1409700">
                <a:moveTo>
                  <a:pt x="57886" y="736599"/>
                </a:moveTo>
                <a:lnTo>
                  <a:pt x="42824" y="736599"/>
                </a:lnTo>
                <a:lnTo>
                  <a:pt x="36296" y="723899"/>
                </a:lnTo>
                <a:lnTo>
                  <a:pt x="51104" y="723899"/>
                </a:lnTo>
                <a:lnTo>
                  <a:pt x="57886" y="736599"/>
                </a:lnTo>
                <a:close/>
              </a:path>
              <a:path w="5173980" h="1409700">
                <a:moveTo>
                  <a:pt x="5159514" y="736599"/>
                </a:moveTo>
                <a:lnTo>
                  <a:pt x="5144681" y="736599"/>
                </a:lnTo>
                <a:lnTo>
                  <a:pt x="5148249" y="723899"/>
                </a:lnTo>
                <a:lnTo>
                  <a:pt x="5162842" y="723899"/>
                </a:lnTo>
                <a:lnTo>
                  <a:pt x="5159514" y="736599"/>
                </a:lnTo>
                <a:close/>
              </a:path>
              <a:path w="5173980" h="1409700">
                <a:moveTo>
                  <a:pt x="80492" y="749299"/>
                </a:moveTo>
                <a:lnTo>
                  <a:pt x="57289" y="749299"/>
                </a:lnTo>
                <a:lnTo>
                  <a:pt x="49822" y="736599"/>
                </a:lnTo>
                <a:lnTo>
                  <a:pt x="72301" y="736599"/>
                </a:lnTo>
                <a:lnTo>
                  <a:pt x="80492" y="749299"/>
                </a:lnTo>
                <a:close/>
              </a:path>
              <a:path w="5173980" h="1409700">
                <a:moveTo>
                  <a:pt x="5147119" y="761999"/>
                </a:moveTo>
                <a:lnTo>
                  <a:pt x="5127053" y="761999"/>
                </a:lnTo>
                <a:lnTo>
                  <a:pt x="5132196" y="749299"/>
                </a:lnTo>
                <a:lnTo>
                  <a:pt x="5136642" y="749299"/>
                </a:lnTo>
                <a:lnTo>
                  <a:pt x="5141010" y="736599"/>
                </a:lnTo>
                <a:lnTo>
                  <a:pt x="5155793" y="736599"/>
                </a:lnTo>
                <a:lnTo>
                  <a:pt x="5151653" y="749299"/>
                </a:lnTo>
                <a:lnTo>
                  <a:pt x="5147119" y="761999"/>
                </a:lnTo>
                <a:close/>
              </a:path>
              <a:path w="5173980" h="1409700">
                <a:moveTo>
                  <a:pt x="97878" y="761999"/>
                </a:moveTo>
                <a:lnTo>
                  <a:pt x="73609" y="761999"/>
                </a:lnTo>
                <a:lnTo>
                  <a:pt x="65227" y="749299"/>
                </a:lnTo>
                <a:lnTo>
                  <a:pt x="88798" y="749299"/>
                </a:lnTo>
                <a:lnTo>
                  <a:pt x="97878" y="761999"/>
                </a:lnTo>
                <a:close/>
              </a:path>
              <a:path w="5173980" h="1409700">
                <a:moveTo>
                  <a:pt x="127215" y="774699"/>
                </a:moveTo>
                <a:lnTo>
                  <a:pt x="91681" y="774699"/>
                </a:lnTo>
                <a:lnTo>
                  <a:pt x="82423" y="761999"/>
                </a:lnTo>
                <a:lnTo>
                  <a:pt x="116865" y="761999"/>
                </a:lnTo>
                <a:lnTo>
                  <a:pt x="127215" y="774699"/>
                </a:lnTo>
                <a:close/>
              </a:path>
              <a:path w="5173980" h="1409700">
                <a:moveTo>
                  <a:pt x="5136895" y="774699"/>
                </a:moveTo>
                <a:lnTo>
                  <a:pt x="5115953" y="774699"/>
                </a:lnTo>
                <a:lnTo>
                  <a:pt x="5121846" y="761999"/>
                </a:lnTo>
                <a:lnTo>
                  <a:pt x="5142204" y="761999"/>
                </a:lnTo>
                <a:lnTo>
                  <a:pt x="5136895" y="774699"/>
                </a:lnTo>
                <a:close/>
              </a:path>
              <a:path w="5173980" h="1409700">
                <a:moveTo>
                  <a:pt x="148831" y="787399"/>
                </a:moveTo>
                <a:lnTo>
                  <a:pt x="121932" y="787399"/>
                </a:lnTo>
                <a:lnTo>
                  <a:pt x="111442" y="774699"/>
                </a:lnTo>
                <a:lnTo>
                  <a:pt x="137680" y="774699"/>
                </a:lnTo>
                <a:lnTo>
                  <a:pt x="148831" y="787399"/>
                </a:lnTo>
                <a:close/>
              </a:path>
              <a:path w="5173980" h="1409700">
                <a:moveTo>
                  <a:pt x="5125148" y="787399"/>
                </a:moveTo>
                <a:lnTo>
                  <a:pt x="5103368" y="787399"/>
                </a:lnTo>
                <a:lnTo>
                  <a:pt x="5109997" y="774699"/>
                </a:lnTo>
                <a:lnTo>
                  <a:pt x="5131206" y="774699"/>
                </a:lnTo>
                <a:lnTo>
                  <a:pt x="5125148" y="787399"/>
                </a:lnTo>
                <a:close/>
              </a:path>
              <a:path w="5173980" h="1409700">
                <a:moveTo>
                  <a:pt x="184124" y="800099"/>
                </a:moveTo>
                <a:lnTo>
                  <a:pt x="155727" y="800099"/>
                </a:lnTo>
                <a:lnTo>
                  <a:pt x="144081" y="787399"/>
                </a:lnTo>
                <a:lnTo>
                  <a:pt x="171869" y="787399"/>
                </a:lnTo>
                <a:lnTo>
                  <a:pt x="184124" y="800099"/>
                </a:lnTo>
                <a:close/>
              </a:path>
              <a:path w="5173980" h="1409700">
                <a:moveTo>
                  <a:pt x="5111953" y="800099"/>
                </a:moveTo>
                <a:lnTo>
                  <a:pt x="5089321" y="800099"/>
                </a:lnTo>
                <a:lnTo>
                  <a:pt x="5096662" y="787399"/>
                </a:lnTo>
                <a:lnTo>
                  <a:pt x="5118735" y="787399"/>
                </a:lnTo>
                <a:lnTo>
                  <a:pt x="5111953" y="800099"/>
                </a:lnTo>
                <a:close/>
              </a:path>
              <a:path w="5173980" h="1409700">
                <a:moveTo>
                  <a:pt x="236156" y="812799"/>
                </a:moveTo>
                <a:lnTo>
                  <a:pt x="192849" y="812799"/>
                </a:lnTo>
                <a:lnTo>
                  <a:pt x="180124" y="800099"/>
                </a:lnTo>
                <a:lnTo>
                  <a:pt x="222542" y="800099"/>
                </a:lnTo>
                <a:lnTo>
                  <a:pt x="236156" y="812799"/>
                </a:lnTo>
                <a:close/>
              </a:path>
              <a:path w="5173980" h="1409700">
                <a:moveTo>
                  <a:pt x="5097322" y="812799"/>
                </a:moveTo>
                <a:lnTo>
                  <a:pt x="5073865" y="812799"/>
                </a:lnTo>
                <a:lnTo>
                  <a:pt x="5081905" y="800099"/>
                </a:lnTo>
                <a:lnTo>
                  <a:pt x="5104803" y="800099"/>
                </a:lnTo>
                <a:lnTo>
                  <a:pt x="5097322" y="812799"/>
                </a:lnTo>
                <a:close/>
              </a:path>
              <a:path w="5173980" h="1409700">
                <a:moveTo>
                  <a:pt x="244271" y="825499"/>
                </a:moveTo>
                <a:lnTo>
                  <a:pt x="233019" y="825499"/>
                </a:lnTo>
                <a:lnTo>
                  <a:pt x="219303" y="812799"/>
                </a:lnTo>
                <a:lnTo>
                  <a:pt x="249885" y="812799"/>
                </a:lnTo>
                <a:lnTo>
                  <a:pt x="256950" y="815453"/>
                </a:lnTo>
                <a:lnTo>
                  <a:pt x="244271" y="825499"/>
                </a:lnTo>
                <a:close/>
              </a:path>
              <a:path w="5173980" h="1409700">
                <a:moveTo>
                  <a:pt x="260621" y="816831"/>
                </a:moveTo>
                <a:lnTo>
                  <a:pt x="256950" y="815453"/>
                </a:lnTo>
                <a:lnTo>
                  <a:pt x="260299" y="812799"/>
                </a:lnTo>
                <a:lnTo>
                  <a:pt x="260621" y="816831"/>
                </a:lnTo>
                <a:close/>
              </a:path>
              <a:path w="5173980" h="1409700">
                <a:moveTo>
                  <a:pt x="5081308" y="825499"/>
                </a:moveTo>
                <a:lnTo>
                  <a:pt x="5057025" y="825499"/>
                </a:lnTo>
                <a:lnTo>
                  <a:pt x="5065750" y="812799"/>
                </a:lnTo>
                <a:lnTo>
                  <a:pt x="5089486" y="812799"/>
                </a:lnTo>
                <a:lnTo>
                  <a:pt x="5081308" y="825499"/>
                </a:lnTo>
                <a:close/>
              </a:path>
              <a:path w="5173980" h="1409700">
                <a:moveTo>
                  <a:pt x="261315" y="825499"/>
                </a:moveTo>
                <a:lnTo>
                  <a:pt x="244271" y="825499"/>
                </a:lnTo>
                <a:lnTo>
                  <a:pt x="256950" y="815453"/>
                </a:lnTo>
                <a:lnTo>
                  <a:pt x="260621" y="816831"/>
                </a:lnTo>
                <a:lnTo>
                  <a:pt x="261315" y="825499"/>
                </a:lnTo>
                <a:close/>
              </a:path>
              <a:path w="5173980" h="1409700">
                <a:moveTo>
                  <a:pt x="249212" y="838199"/>
                </a:moveTo>
                <a:lnTo>
                  <a:pt x="214490" y="838199"/>
                </a:lnTo>
                <a:lnTo>
                  <a:pt x="228968" y="825499"/>
                </a:lnTo>
                <a:lnTo>
                  <a:pt x="261315" y="825499"/>
                </a:lnTo>
                <a:lnTo>
                  <a:pt x="260621" y="816831"/>
                </a:lnTo>
                <a:lnTo>
                  <a:pt x="283705" y="825499"/>
                </a:lnTo>
                <a:lnTo>
                  <a:pt x="249212" y="838199"/>
                </a:lnTo>
                <a:close/>
              </a:path>
              <a:path w="5173980" h="1409700">
                <a:moveTo>
                  <a:pt x="5054777" y="838199"/>
                </a:moveTo>
                <a:lnTo>
                  <a:pt x="5029276" y="838199"/>
                </a:lnTo>
                <a:lnTo>
                  <a:pt x="5038966" y="825499"/>
                </a:lnTo>
                <a:lnTo>
                  <a:pt x="5063947" y="825499"/>
                </a:lnTo>
                <a:lnTo>
                  <a:pt x="5054777" y="838199"/>
                </a:lnTo>
                <a:close/>
              </a:path>
              <a:path w="5173980" h="1409700">
                <a:moveTo>
                  <a:pt x="220243" y="850899"/>
                </a:moveTo>
                <a:lnTo>
                  <a:pt x="194398" y="850899"/>
                </a:lnTo>
                <a:lnTo>
                  <a:pt x="200901" y="838199"/>
                </a:lnTo>
                <a:lnTo>
                  <a:pt x="234505" y="838199"/>
                </a:lnTo>
                <a:lnTo>
                  <a:pt x="220243" y="850899"/>
                </a:lnTo>
                <a:close/>
              </a:path>
              <a:path w="5173980" h="1409700">
                <a:moveTo>
                  <a:pt x="5035486" y="850899"/>
                </a:moveTo>
                <a:lnTo>
                  <a:pt x="5009159" y="850899"/>
                </a:lnTo>
                <a:lnTo>
                  <a:pt x="5019484" y="838199"/>
                </a:lnTo>
                <a:lnTo>
                  <a:pt x="5045290" y="838199"/>
                </a:lnTo>
                <a:lnTo>
                  <a:pt x="5035486" y="850899"/>
                </a:lnTo>
                <a:close/>
              </a:path>
              <a:path w="5173980" h="1409700">
                <a:moveTo>
                  <a:pt x="200913" y="863599"/>
                </a:moveTo>
                <a:lnTo>
                  <a:pt x="176339" y="863599"/>
                </a:lnTo>
                <a:lnTo>
                  <a:pt x="182130" y="850899"/>
                </a:lnTo>
                <a:lnTo>
                  <a:pt x="207263" y="850899"/>
                </a:lnTo>
                <a:lnTo>
                  <a:pt x="200913" y="863599"/>
                </a:lnTo>
                <a:close/>
              </a:path>
              <a:path w="5173980" h="1409700">
                <a:moveTo>
                  <a:pt x="5014937" y="863599"/>
                </a:moveTo>
                <a:lnTo>
                  <a:pt x="4987810" y="863599"/>
                </a:lnTo>
                <a:lnTo>
                  <a:pt x="4998745" y="850899"/>
                </a:lnTo>
                <a:lnTo>
                  <a:pt x="5025364" y="850899"/>
                </a:lnTo>
                <a:lnTo>
                  <a:pt x="5014937" y="863599"/>
                </a:lnTo>
                <a:close/>
              </a:path>
              <a:path w="5173980" h="1409700">
                <a:moveTo>
                  <a:pt x="183642" y="876299"/>
                </a:moveTo>
                <a:lnTo>
                  <a:pt x="160400" y="876299"/>
                </a:lnTo>
                <a:lnTo>
                  <a:pt x="165468" y="863599"/>
                </a:lnTo>
                <a:lnTo>
                  <a:pt x="189293" y="863599"/>
                </a:lnTo>
                <a:lnTo>
                  <a:pt x="183642" y="876299"/>
                </a:lnTo>
                <a:close/>
              </a:path>
              <a:path w="5173980" h="1409700">
                <a:moveTo>
                  <a:pt x="4981854" y="876299"/>
                </a:moveTo>
                <a:lnTo>
                  <a:pt x="4953546" y="876299"/>
                </a:lnTo>
                <a:lnTo>
                  <a:pt x="4965357" y="863599"/>
                </a:lnTo>
                <a:lnTo>
                  <a:pt x="4993182" y="863599"/>
                </a:lnTo>
                <a:lnTo>
                  <a:pt x="4981854" y="876299"/>
                </a:lnTo>
                <a:close/>
              </a:path>
              <a:path w="5173980" h="1409700">
                <a:moveTo>
                  <a:pt x="164058" y="888999"/>
                </a:moveTo>
                <a:lnTo>
                  <a:pt x="146685" y="888999"/>
                </a:lnTo>
                <a:lnTo>
                  <a:pt x="151002" y="876299"/>
                </a:lnTo>
                <a:lnTo>
                  <a:pt x="168732" y="876299"/>
                </a:lnTo>
                <a:lnTo>
                  <a:pt x="164058" y="888999"/>
                </a:lnTo>
                <a:close/>
              </a:path>
              <a:path w="5173980" h="1409700">
                <a:moveTo>
                  <a:pt x="4958346" y="888999"/>
                </a:moveTo>
                <a:lnTo>
                  <a:pt x="4916716" y="888999"/>
                </a:lnTo>
                <a:lnTo>
                  <a:pt x="4929365" y="876299"/>
                </a:lnTo>
                <a:lnTo>
                  <a:pt x="4970246" y="876299"/>
                </a:lnTo>
                <a:lnTo>
                  <a:pt x="4958346" y="888999"/>
                </a:lnTo>
                <a:close/>
              </a:path>
              <a:path w="5173980" h="1409700">
                <a:moveTo>
                  <a:pt x="152082" y="901699"/>
                </a:moveTo>
                <a:lnTo>
                  <a:pt x="135305" y="901699"/>
                </a:lnTo>
                <a:lnTo>
                  <a:pt x="138823" y="888999"/>
                </a:lnTo>
                <a:lnTo>
                  <a:pt x="155981" y="888999"/>
                </a:lnTo>
                <a:lnTo>
                  <a:pt x="152082" y="901699"/>
                </a:lnTo>
                <a:close/>
              </a:path>
              <a:path w="5173980" h="1409700">
                <a:moveTo>
                  <a:pt x="4921008" y="901699"/>
                </a:moveTo>
                <a:lnTo>
                  <a:pt x="4890808" y="901699"/>
                </a:lnTo>
                <a:lnTo>
                  <a:pt x="4903978" y="888999"/>
                </a:lnTo>
                <a:lnTo>
                  <a:pt x="4933721" y="888999"/>
                </a:lnTo>
                <a:lnTo>
                  <a:pt x="4921008" y="901699"/>
                </a:lnTo>
                <a:close/>
              </a:path>
              <a:path w="5173980" h="1409700">
                <a:moveTo>
                  <a:pt x="142532" y="914399"/>
                </a:moveTo>
                <a:lnTo>
                  <a:pt x="129082" y="914399"/>
                </a:lnTo>
                <a:lnTo>
                  <a:pt x="132054" y="901699"/>
                </a:lnTo>
                <a:lnTo>
                  <a:pt x="145618" y="901699"/>
                </a:lnTo>
                <a:lnTo>
                  <a:pt x="142532" y="914399"/>
                </a:lnTo>
                <a:close/>
              </a:path>
              <a:path w="5173980" h="1409700">
                <a:moveTo>
                  <a:pt x="4881270" y="914399"/>
                </a:moveTo>
                <a:lnTo>
                  <a:pt x="4835906" y="914399"/>
                </a:lnTo>
                <a:lnTo>
                  <a:pt x="4850079" y="901699"/>
                </a:lnTo>
                <a:lnTo>
                  <a:pt x="4894770" y="901699"/>
                </a:lnTo>
                <a:lnTo>
                  <a:pt x="4881270" y="914399"/>
                </a:lnTo>
                <a:close/>
              </a:path>
              <a:path w="5173980" h="1409700">
                <a:moveTo>
                  <a:pt x="135445" y="927099"/>
                </a:moveTo>
                <a:lnTo>
                  <a:pt x="121894" y="927099"/>
                </a:lnTo>
                <a:lnTo>
                  <a:pt x="124002" y="914399"/>
                </a:lnTo>
                <a:lnTo>
                  <a:pt x="137680" y="914399"/>
                </a:lnTo>
                <a:lnTo>
                  <a:pt x="135445" y="927099"/>
                </a:lnTo>
                <a:close/>
              </a:path>
              <a:path w="5173980" h="1409700">
                <a:moveTo>
                  <a:pt x="4839271" y="927099"/>
                </a:moveTo>
                <a:lnTo>
                  <a:pt x="4792192" y="927099"/>
                </a:lnTo>
                <a:lnTo>
                  <a:pt x="4807064" y="914399"/>
                </a:lnTo>
                <a:lnTo>
                  <a:pt x="4853520" y="914399"/>
                </a:lnTo>
                <a:lnTo>
                  <a:pt x="4839271" y="927099"/>
                </a:lnTo>
                <a:close/>
              </a:path>
              <a:path w="5173980" h="1409700">
                <a:moveTo>
                  <a:pt x="130860" y="939799"/>
                </a:moveTo>
                <a:lnTo>
                  <a:pt x="117462" y="939799"/>
                </a:lnTo>
                <a:lnTo>
                  <a:pt x="118630" y="927099"/>
                </a:lnTo>
                <a:lnTo>
                  <a:pt x="132232" y="927099"/>
                </a:lnTo>
                <a:lnTo>
                  <a:pt x="130860" y="939799"/>
                </a:lnTo>
                <a:close/>
              </a:path>
              <a:path w="5173980" h="1409700">
                <a:moveTo>
                  <a:pt x="4795139" y="939799"/>
                </a:moveTo>
                <a:lnTo>
                  <a:pt x="4730775" y="939799"/>
                </a:lnTo>
                <a:lnTo>
                  <a:pt x="4746510" y="927099"/>
                </a:lnTo>
                <a:lnTo>
                  <a:pt x="4810086" y="927099"/>
                </a:lnTo>
                <a:lnTo>
                  <a:pt x="4795139" y="939799"/>
                </a:lnTo>
                <a:close/>
              </a:path>
              <a:path w="5173980" h="1409700">
                <a:moveTo>
                  <a:pt x="129298" y="965199"/>
                </a:moveTo>
                <a:lnTo>
                  <a:pt x="116687" y="965199"/>
                </a:lnTo>
                <a:lnTo>
                  <a:pt x="116141" y="952499"/>
                </a:lnTo>
                <a:lnTo>
                  <a:pt x="116636" y="939799"/>
                </a:lnTo>
                <a:lnTo>
                  <a:pt x="129247" y="939799"/>
                </a:lnTo>
                <a:lnTo>
                  <a:pt x="128790" y="952499"/>
                </a:lnTo>
                <a:lnTo>
                  <a:pt x="129298" y="965199"/>
                </a:lnTo>
                <a:close/>
              </a:path>
              <a:path w="5173980" h="1409700">
                <a:moveTo>
                  <a:pt x="4733201" y="952499"/>
                </a:moveTo>
                <a:lnTo>
                  <a:pt x="4666056" y="952499"/>
                </a:lnTo>
                <a:lnTo>
                  <a:pt x="4682591" y="939799"/>
                </a:lnTo>
                <a:lnTo>
                  <a:pt x="4748999" y="939799"/>
                </a:lnTo>
                <a:lnTo>
                  <a:pt x="4733201" y="952499"/>
                </a:lnTo>
                <a:close/>
              </a:path>
              <a:path w="5173980" h="1409700">
                <a:moveTo>
                  <a:pt x="4667999" y="965199"/>
                </a:moveTo>
                <a:lnTo>
                  <a:pt x="4563491" y="965199"/>
                </a:lnTo>
                <a:lnTo>
                  <a:pt x="4581067" y="952499"/>
                </a:lnTo>
                <a:lnTo>
                  <a:pt x="4684585" y="952499"/>
                </a:lnTo>
                <a:lnTo>
                  <a:pt x="4667999" y="965199"/>
                </a:lnTo>
                <a:close/>
              </a:path>
              <a:path w="5173980" h="1409700">
                <a:moveTo>
                  <a:pt x="132549" y="977899"/>
                </a:moveTo>
                <a:lnTo>
                  <a:pt x="118872" y="977899"/>
                </a:lnTo>
                <a:lnTo>
                  <a:pt x="117601" y="965199"/>
                </a:lnTo>
                <a:lnTo>
                  <a:pt x="131063" y="965199"/>
                </a:lnTo>
                <a:lnTo>
                  <a:pt x="132549" y="977899"/>
                </a:lnTo>
                <a:close/>
              </a:path>
              <a:path w="5173980" h="1409700">
                <a:moveTo>
                  <a:pt x="4564748" y="977899"/>
                </a:moveTo>
                <a:lnTo>
                  <a:pt x="4467326" y="977899"/>
                </a:lnTo>
                <a:lnTo>
                  <a:pt x="4467999" y="965199"/>
                </a:lnTo>
                <a:lnTo>
                  <a:pt x="4582375" y="965199"/>
                </a:lnTo>
                <a:lnTo>
                  <a:pt x="4564748" y="977899"/>
                </a:lnTo>
                <a:close/>
              </a:path>
              <a:path w="5173980" h="1409700">
                <a:moveTo>
                  <a:pt x="138506" y="990599"/>
                </a:moveTo>
                <a:lnTo>
                  <a:pt x="122440" y="990599"/>
                </a:lnTo>
                <a:lnTo>
                  <a:pt x="120484" y="977899"/>
                </a:lnTo>
                <a:lnTo>
                  <a:pt x="136067" y="977899"/>
                </a:lnTo>
                <a:lnTo>
                  <a:pt x="138506" y="990599"/>
                </a:lnTo>
                <a:close/>
              </a:path>
              <a:path w="5173980" h="1409700">
                <a:moveTo>
                  <a:pt x="4479137" y="990599"/>
                </a:moveTo>
                <a:lnTo>
                  <a:pt x="4466564" y="990599"/>
                </a:lnTo>
                <a:lnTo>
                  <a:pt x="4467364" y="977899"/>
                </a:lnTo>
                <a:lnTo>
                  <a:pt x="4479988" y="977899"/>
                </a:lnTo>
                <a:lnTo>
                  <a:pt x="4479137" y="990599"/>
                </a:lnTo>
                <a:close/>
              </a:path>
              <a:path w="5173980" h="1409700">
                <a:moveTo>
                  <a:pt x="143979" y="1003299"/>
                </a:moveTo>
                <a:lnTo>
                  <a:pt x="130251" y="1003299"/>
                </a:lnTo>
                <a:lnTo>
                  <a:pt x="127330" y="990599"/>
                </a:lnTo>
                <a:lnTo>
                  <a:pt x="140919" y="990599"/>
                </a:lnTo>
                <a:lnTo>
                  <a:pt x="143979" y="1003299"/>
                </a:lnTo>
                <a:close/>
              </a:path>
              <a:path w="5173980" h="1409700">
                <a:moveTo>
                  <a:pt x="4476038" y="1003299"/>
                </a:moveTo>
                <a:lnTo>
                  <a:pt x="4461827" y="1003299"/>
                </a:lnTo>
                <a:lnTo>
                  <a:pt x="4463922" y="990599"/>
                </a:lnTo>
                <a:lnTo>
                  <a:pt x="4477816" y="990599"/>
                </a:lnTo>
                <a:lnTo>
                  <a:pt x="4476038" y="1003299"/>
                </a:lnTo>
                <a:close/>
              </a:path>
              <a:path w="5173980" h="1409700">
                <a:moveTo>
                  <a:pt x="154406" y="1015999"/>
                </a:moveTo>
                <a:lnTo>
                  <a:pt x="140843" y="1015999"/>
                </a:lnTo>
                <a:lnTo>
                  <a:pt x="137020" y="1003299"/>
                </a:lnTo>
                <a:lnTo>
                  <a:pt x="150456" y="1003299"/>
                </a:lnTo>
                <a:lnTo>
                  <a:pt x="154406" y="1015999"/>
                </a:lnTo>
                <a:close/>
              </a:path>
              <a:path w="5173980" h="1409700">
                <a:moveTo>
                  <a:pt x="4471174" y="1015999"/>
                </a:moveTo>
                <a:lnTo>
                  <a:pt x="4456658" y="1015999"/>
                </a:lnTo>
                <a:lnTo>
                  <a:pt x="4459592" y="1003299"/>
                </a:lnTo>
                <a:lnTo>
                  <a:pt x="4473829" y="1003299"/>
                </a:lnTo>
                <a:lnTo>
                  <a:pt x="4471174" y="1015999"/>
                </a:lnTo>
                <a:close/>
              </a:path>
              <a:path w="5173980" h="1409700">
                <a:moveTo>
                  <a:pt x="167436" y="1028699"/>
                </a:moveTo>
                <a:lnTo>
                  <a:pt x="149377" y="1028699"/>
                </a:lnTo>
                <a:lnTo>
                  <a:pt x="144970" y="1015999"/>
                </a:lnTo>
                <a:lnTo>
                  <a:pt x="162648" y="1015999"/>
                </a:lnTo>
                <a:lnTo>
                  <a:pt x="167436" y="1028699"/>
                </a:lnTo>
                <a:close/>
              </a:path>
              <a:path w="5173980" h="1409700">
                <a:moveTo>
                  <a:pt x="4464583" y="1028699"/>
                </a:moveTo>
                <a:lnTo>
                  <a:pt x="4449902" y="1028699"/>
                </a:lnTo>
                <a:lnTo>
                  <a:pt x="4453648" y="1015999"/>
                </a:lnTo>
                <a:lnTo>
                  <a:pt x="4468088" y="1015999"/>
                </a:lnTo>
                <a:lnTo>
                  <a:pt x="4464583" y="1028699"/>
                </a:lnTo>
                <a:close/>
              </a:path>
              <a:path w="5173980" h="1409700">
                <a:moveTo>
                  <a:pt x="188734" y="1041400"/>
                </a:moveTo>
                <a:lnTo>
                  <a:pt x="164249" y="1041400"/>
                </a:lnTo>
                <a:lnTo>
                  <a:pt x="159016" y="1028699"/>
                </a:lnTo>
                <a:lnTo>
                  <a:pt x="182854" y="1028699"/>
                </a:lnTo>
                <a:lnTo>
                  <a:pt x="188734" y="1041400"/>
                </a:lnTo>
                <a:close/>
              </a:path>
              <a:path w="5173980" h="1409700">
                <a:moveTo>
                  <a:pt x="4456353" y="1041400"/>
                </a:moveTo>
                <a:lnTo>
                  <a:pt x="4441583" y="1041400"/>
                </a:lnTo>
                <a:lnTo>
                  <a:pt x="4446117" y="1028699"/>
                </a:lnTo>
                <a:lnTo>
                  <a:pt x="4460671" y="1028699"/>
                </a:lnTo>
                <a:lnTo>
                  <a:pt x="4456353" y="1041400"/>
                </a:lnTo>
                <a:close/>
              </a:path>
              <a:path w="5173980" h="1409700">
                <a:moveTo>
                  <a:pt x="207492" y="1054100"/>
                </a:moveTo>
                <a:lnTo>
                  <a:pt x="181533" y="1054100"/>
                </a:lnTo>
                <a:lnTo>
                  <a:pt x="175513" y="1041400"/>
                </a:lnTo>
                <a:lnTo>
                  <a:pt x="200850" y="1041400"/>
                </a:lnTo>
                <a:lnTo>
                  <a:pt x="207492" y="1054100"/>
                </a:lnTo>
                <a:close/>
              </a:path>
              <a:path w="5173980" h="1409700">
                <a:moveTo>
                  <a:pt x="4446536" y="1054100"/>
                </a:moveTo>
                <a:lnTo>
                  <a:pt x="4431703" y="1054100"/>
                </a:lnTo>
                <a:lnTo>
                  <a:pt x="4437011" y="1041400"/>
                </a:lnTo>
                <a:lnTo>
                  <a:pt x="4451642" y="1041400"/>
                </a:lnTo>
                <a:lnTo>
                  <a:pt x="4446536" y="1054100"/>
                </a:lnTo>
                <a:close/>
              </a:path>
              <a:path w="5173980" h="1409700">
                <a:moveTo>
                  <a:pt x="228511" y="1066800"/>
                </a:moveTo>
                <a:lnTo>
                  <a:pt x="201104" y="1066800"/>
                </a:lnTo>
                <a:lnTo>
                  <a:pt x="194335" y="1054100"/>
                </a:lnTo>
                <a:lnTo>
                  <a:pt x="221145" y="1054100"/>
                </a:lnTo>
                <a:lnTo>
                  <a:pt x="228511" y="1066800"/>
                </a:lnTo>
                <a:close/>
              </a:path>
              <a:path w="5173980" h="1409700">
                <a:moveTo>
                  <a:pt x="4435208" y="1066800"/>
                </a:moveTo>
                <a:lnTo>
                  <a:pt x="4420311" y="1066800"/>
                </a:lnTo>
                <a:lnTo>
                  <a:pt x="4426356" y="1054100"/>
                </a:lnTo>
                <a:lnTo>
                  <a:pt x="4441063" y="1054100"/>
                </a:lnTo>
                <a:lnTo>
                  <a:pt x="4435208" y="1066800"/>
                </a:lnTo>
                <a:close/>
              </a:path>
              <a:path w="5173980" h="1409700">
                <a:moveTo>
                  <a:pt x="259930" y="1079500"/>
                </a:moveTo>
                <a:lnTo>
                  <a:pt x="230568" y="1079500"/>
                </a:lnTo>
                <a:lnTo>
                  <a:pt x="222846" y="1066800"/>
                </a:lnTo>
                <a:lnTo>
                  <a:pt x="243586" y="1066800"/>
                </a:lnTo>
                <a:lnTo>
                  <a:pt x="259930" y="1079500"/>
                </a:lnTo>
                <a:close/>
              </a:path>
              <a:path w="5173980" h="1409700">
                <a:moveTo>
                  <a:pt x="4422406" y="1079500"/>
                </a:moveTo>
                <a:lnTo>
                  <a:pt x="4400448" y="1079500"/>
                </a:lnTo>
                <a:lnTo>
                  <a:pt x="4407585" y="1066800"/>
                </a:lnTo>
                <a:lnTo>
                  <a:pt x="4428985" y="1066800"/>
                </a:lnTo>
                <a:lnTo>
                  <a:pt x="4422406" y="1079500"/>
                </a:lnTo>
                <a:close/>
              </a:path>
              <a:path w="5173980" h="1409700">
                <a:moveTo>
                  <a:pt x="294843" y="1092200"/>
                </a:moveTo>
                <a:lnTo>
                  <a:pt x="255066" y="1092200"/>
                </a:lnTo>
                <a:lnTo>
                  <a:pt x="238531" y="1079500"/>
                </a:lnTo>
                <a:lnTo>
                  <a:pt x="276771" y="1079500"/>
                </a:lnTo>
                <a:lnTo>
                  <a:pt x="294843" y="1092200"/>
                </a:lnTo>
                <a:close/>
              </a:path>
              <a:path w="5173980" h="1409700">
                <a:moveTo>
                  <a:pt x="4408170" y="1092200"/>
                </a:moveTo>
                <a:lnTo>
                  <a:pt x="4385424" y="1092200"/>
                </a:lnTo>
                <a:lnTo>
                  <a:pt x="4393260" y="1079500"/>
                </a:lnTo>
                <a:lnTo>
                  <a:pt x="4415459" y="1079500"/>
                </a:lnTo>
                <a:lnTo>
                  <a:pt x="4408170" y="1092200"/>
                </a:lnTo>
                <a:close/>
              </a:path>
              <a:path w="5173980" h="1409700">
                <a:moveTo>
                  <a:pt x="333032" y="1104900"/>
                </a:moveTo>
                <a:lnTo>
                  <a:pt x="290728" y="1104900"/>
                </a:lnTo>
                <a:lnTo>
                  <a:pt x="272478" y="1092200"/>
                </a:lnTo>
                <a:lnTo>
                  <a:pt x="313372" y="1092200"/>
                </a:lnTo>
                <a:lnTo>
                  <a:pt x="333032" y="1104900"/>
                </a:lnTo>
                <a:close/>
              </a:path>
              <a:path w="5173980" h="1409700">
                <a:moveTo>
                  <a:pt x="4384255" y="1104900"/>
                </a:moveTo>
                <a:lnTo>
                  <a:pt x="4360303" y="1104900"/>
                </a:lnTo>
                <a:lnTo>
                  <a:pt x="4369142" y="1092200"/>
                </a:lnTo>
                <a:lnTo>
                  <a:pt x="4392561" y="1092200"/>
                </a:lnTo>
                <a:lnTo>
                  <a:pt x="4384255" y="1104900"/>
                </a:lnTo>
                <a:close/>
              </a:path>
              <a:path w="5173980" h="1409700">
                <a:moveTo>
                  <a:pt x="395859" y="1117600"/>
                </a:moveTo>
                <a:lnTo>
                  <a:pt x="329577" y="1117600"/>
                </a:lnTo>
                <a:lnTo>
                  <a:pt x="309765" y="1104900"/>
                </a:lnTo>
                <a:lnTo>
                  <a:pt x="374078" y="1104900"/>
                </a:lnTo>
                <a:lnTo>
                  <a:pt x="395859" y="1117600"/>
                </a:lnTo>
                <a:close/>
              </a:path>
              <a:path w="5173980" h="1409700">
                <a:moveTo>
                  <a:pt x="4366653" y="1117600"/>
                </a:moveTo>
                <a:lnTo>
                  <a:pt x="4341914" y="1117600"/>
                </a:lnTo>
                <a:lnTo>
                  <a:pt x="4351388" y="1104900"/>
                </a:lnTo>
                <a:lnTo>
                  <a:pt x="4375619" y="1104900"/>
                </a:lnTo>
                <a:lnTo>
                  <a:pt x="4366653" y="1117600"/>
                </a:lnTo>
                <a:close/>
              </a:path>
              <a:path w="5173980" h="1409700">
                <a:moveTo>
                  <a:pt x="464553" y="1130300"/>
                </a:moveTo>
                <a:lnTo>
                  <a:pt x="393306" y="1130300"/>
                </a:lnTo>
                <a:lnTo>
                  <a:pt x="371373" y="1117600"/>
                </a:lnTo>
                <a:lnTo>
                  <a:pt x="440931" y="1117600"/>
                </a:lnTo>
                <a:lnTo>
                  <a:pt x="464553" y="1130300"/>
                </a:lnTo>
                <a:close/>
              </a:path>
              <a:path w="5173980" h="1409700">
                <a:moveTo>
                  <a:pt x="4347781" y="1130300"/>
                </a:moveTo>
                <a:lnTo>
                  <a:pt x="4311954" y="1130300"/>
                </a:lnTo>
                <a:lnTo>
                  <a:pt x="4322356" y="1117600"/>
                </a:lnTo>
                <a:lnTo>
                  <a:pt x="4357370" y="1117600"/>
                </a:lnTo>
                <a:lnTo>
                  <a:pt x="4347781" y="1130300"/>
                </a:lnTo>
                <a:close/>
              </a:path>
              <a:path w="5173980" h="1409700">
                <a:moveTo>
                  <a:pt x="589622" y="1143000"/>
                </a:moveTo>
                <a:lnTo>
                  <a:pt x="462800" y="1143000"/>
                </a:lnTo>
                <a:lnTo>
                  <a:pt x="439051" y="1130300"/>
                </a:lnTo>
                <a:lnTo>
                  <a:pt x="563587" y="1130300"/>
                </a:lnTo>
                <a:lnTo>
                  <a:pt x="589622" y="1143000"/>
                </a:lnTo>
                <a:close/>
              </a:path>
              <a:path w="5173980" h="1409700">
                <a:moveTo>
                  <a:pt x="722007" y="1143000"/>
                </a:moveTo>
                <a:lnTo>
                  <a:pt x="688035" y="1143000"/>
                </a:lnTo>
                <a:lnTo>
                  <a:pt x="705065" y="1130300"/>
                </a:lnTo>
                <a:lnTo>
                  <a:pt x="722007" y="1143000"/>
                </a:lnTo>
                <a:close/>
              </a:path>
              <a:path w="5173980" h="1409700">
                <a:moveTo>
                  <a:pt x="4317161" y="1143000"/>
                </a:moveTo>
                <a:lnTo>
                  <a:pt x="4279290" y="1143000"/>
                </a:lnTo>
                <a:lnTo>
                  <a:pt x="4290568" y="1130300"/>
                </a:lnTo>
                <a:lnTo>
                  <a:pt x="4327664" y="1130300"/>
                </a:lnTo>
                <a:lnTo>
                  <a:pt x="4317161" y="1143000"/>
                </a:lnTo>
                <a:close/>
              </a:path>
              <a:path w="5173980" h="1409700">
                <a:moveTo>
                  <a:pt x="703592" y="1155700"/>
                </a:moveTo>
                <a:lnTo>
                  <a:pt x="589064" y="1155700"/>
                </a:lnTo>
                <a:lnTo>
                  <a:pt x="562927" y="1143000"/>
                </a:lnTo>
                <a:lnTo>
                  <a:pt x="700011" y="1143000"/>
                </a:lnTo>
                <a:lnTo>
                  <a:pt x="703592" y="1155700"/>
                </a:lnTo>
                <a:close/>
              </a:path>
              <a:path w="5173980" h="1409700">
                <a:moveTo>
                  <a:pt x="790397" y="1181100"/>
                </a:moveTo>
                <a:lnTo>
                  <a:pt x="748715" y="1181100"/>
                </a:lnTo>
                <a:lnTo>
                  <a:pt x="731672" y="1168400"/>
                </a:lnTo>
                <a:lnTo>
                  <a:pt x="715390" y="1155700"/>
                </a:lnTo>
                <a:lnTo>
                  <a:pt x="700011" y="1143000"/>
                </a:lnTo>
                <a:lnTo>
                  <a:pt x="721842" y="1143000"/>
                </a:lnTo>
                <a:lnTo>
                  <a:pt x="737933" y="1155700"/>
                </a:lnTo>
                <a:lnTo>
                  <a:pt x="737768" y="1155700"/>
                </a:lnTo>
                <a:lnTo>
                  <a:pt x="754659" y="1168400"/>
                </a:lnTo>
                <a:lnTo>
                  <a:pt x="771994" y="1168400"/>
                </a:lnTo>
                <a:lnTo>
                  <a:pt x="790397" y="1181100"/>
                </a:lnTo>
                <a:close/>
              </a:path>
              <a:path w="5173980" h="1409700">
                <a:moveTo>
                  <a:pt x="4283900" y="1155700"/>
                </a:moveTo>
                <a:lnTo>
                  <a:pt x="4256087" y="1155700"/>
                </a:lnTo>
                <a:lnTo>
                  <a:pt x="4267923" y="1143000"/>
                </a:lnTo>
                <a:lnTo>
                  <a:pt x="4295267" y="1143000"/>
                </a:lnTo>
                <a:lnTo>
                  <a:pt x="4283900" y="1155700"/>
                </a:lnTo>
                <a:close/>
              </a:path>
              <a:path w="5173980" h="1409700">
                <a:moveTo>
                  <a:pt x="4248137" y="1168400"/>
                </a:moveTo>
                <a:lnTo>
                  <a:pt x="4206455" y="1168400"/>
                </a:lnTo>
                <a:lnTo>
                  <a:pt x="4219333" y="1155700"/>
                </a:lnTo>
                <a:lnTo>
                  <a:pt x="4260316" y="1155700"/>
                </a:lnTo>
                <a:lnTo>
                  <a:pt x="4248137" y="1168400"/>
                </a:lnTo>
                <a:close/>
              </a:path>
              <a:path w="5173980" h="1409700">
                <a:moveTo>
                  <a:pt x="4209999" y="1181100"/>
                </a:moveTo>
                <a:lnTo>
                  <a:pt x="4166565" y="1181100"/>
                </a:lnTo>
                <a:lnTo>
                  <a:pt x="4180179" y="1168400"/>
                </a:lnTo>
                <a:lnTo>
                  <a:pt x="4222965" y="1168400"/>
                </a:lnTo>
                <a:lnTo>
                  <a:pt x="4209999" y="1181100"/>
                </a:lnTo>
                <a:close/>
              </a:path>
              <a:path w="5173980" h="1409700">
                <a:moveTo>
                  <a:pt x="849477" y="1206500"/>
                </a:moveTo>
                <a:lnTo>
                  <a:pt x="804316" y="1206500"/>
                </a:lnTo>
                <a:lnTo>
                  <a:pt x="785050" y="1193800"/>
                </a:lnTo>
                <a:lnTo>
                  <a:pt x="766508" y="1181100"/>
                </a:lnTo>
                <a:lnTo>
                  <a:pt x="790244" y="1181100"/>
                </a:lnTo>
                <a:lnTo>
                  <a:pt x="809371" y="1193800"/>
                </a:lnTo>
                <a:lnTo>
                  <a:pt x="828941" y="1193800"/>
                </a:lnTo>
                <a:lnTo>
                  <a:pt x="849477" y="1206500"/>
                </a:lnTo>
                <a:close/>
              </a:path>
              <a:path w="5173980" h="1409700">
                <a:moveTo>
                  <a:pt x="3460165" y="1193800"/>
                </a:moveTo>
                <a:lnTo>
                  <a:pt x="3408565" y="1193800"/>
                </a:lnTo>
                <a:lnTo>
                  <a:pt x="3415893" y="1181100"/>
                </a:lnTo>
                <a:lnTo>
                  <a:pt x="3439629" y="1181100"/>
                </a:lnTo>
                <a:lnTo>
                  <a:pt x="3460165" y="1193800"/>
                </a:lnTo>
                <a:close/>
              </a:path>
              <a:path w="5173980" h="1409700">
                <a:moveTo>
                  <a:pt x="4169651" y="1193800"/>
                </a:moveTo>
                <a:lnTo>
                  <a:pt x="4110126" y="1193800"/>
                </a:lnTo>
                <a:lnTo>
                  <a:pt x="4124642" y="1181100"/>
                </a:lnTo>
                <a:lnTo>
                  <a:pt x="4183341" y="1181100"/>
                </a:lnTo>
                <a:lnTo>
                  <a:pt x="4169651" y="1193800"/>
                </a:lnTo>
                <a:close/>
              </a:path>
              <a:path w="5173980" h="1409700">
                <a:moveTo>
                  <a:pt x="3412883" y="1206500"/>
                </a:moveTo>
                <a:lnTo>
                  <a:pt x="3392652" y="1206500"/>
                </a:lnTo>
                <a:lnTo>
                  <a:pt x="3398392" y="1193800"/>
                </a:lnTo>
                <a:lnTo>
                  <a:pt x="3418179" y="1193800"/>
                </a:lnTo>
                <a:lnTo>
                  <a:pt x="3412883" y="1206500"/>
                </a:lnTo>
                <a:close/>
              </a:path>
              <a:path w="5173980" h="1409700">
                <a:moveTo>
                  <a:pt x="3546005" y="1206500"/>
                </a:moveTo>
                <a:lnTo>
                  <a:pt x="3457663" y="1206500"/>
                </a:lnTo>
                <a:lnTo>
                  <a:pt x="3437026" y="1193800"/>
                </a:lnTo>
                <a:lnTo>
                  <a:pt x="3523868" y="1193800"/>
                </a:lnTo>
                <a:lnTo>
                  <a:pt x="3546005" y="1206500"/>
                </a:lnTo>
                <a:close/>
              </a:path>
              <a:path w="5173980" h="1409700">
                <a:moveTo>
                  <a:pt x="4112641" y="1206500"/>
                </a:moveTo>
                <a:lnTo>
                  <a:pt x="4034828" y="1206500"/>
                </a:lnTo>
                <a:lnTo>
                  <a:pt x="4050347" y="1193800"/>
                </a:lnTo>
                <a:lnTo>
                  <a:pt x="4127220" y="1193800"/>
                </a:lnTo>
                <a:lnTo>
                  <a:pt x="4112641" y="1206500"/>
                </a:lnTo>
                <a:close/>
              </a:path>
              <a:path w="5173980" h="1409700">
                <a:moveTo>
                  <a:pt x="914704" y="1231900"/>
                </a:moveTo>
                <a:lnTo>
                  <a:pt x="866279" y="1231900"/>
                </a:lnTo>
                <a:lnTo>
                  <a:pt x="844956" y="1219200"/>
                </a:lnTo>
                <a:lnTo>
                  <a:pt x="824293" y="1206500"/>
                </a:lnTo>
                <a:lnTo>
                  <a:pt x="849350" y="1206500"/>
                </a:lnTo>
                <a:lnTo>
                  <a:pt x="870559" y="1219200"/>
                </a:lnTo>
                <a:lnTo>
                  <a:pt x="892187" y="1219200"/>
                </a:lnTo>
                <a:lnTo>
                  <a:pt x="914704" y="1231900"/>
                </a:lnTo>
                <a:close/>
              </a:path>
              <a:path w="5173980" h="1409700">
                <a:moveTo>
                  <a:pt x="3401428" y="1219200"/>
                </a:moveTo>
                <a:lnTo>
                  <a:pt x="3380574" y="1219200"/>
                </a:lnTo>
                <a:lnTo>
                  <a:pt x="3386886" y="1206500"/>
                </a:lnTo>
                <a:lnTo>
                  <a:pt x="3407295" y="1206500"/>
                </a:lnTo>
                <a:lnTo>
                  <a:pt x="3401428" y="1219200"/>
                </a:lnTo>
                <a:close/>
              </a:path>
              <a:path w="5173980" h="1409700">
                <a:moveTo>
                  <a:pt x="3637648" y="1219200"/>
                </a:moveTo>
                <a:lnTo>
                  <a:pt x="3544239" y="1219200"/>
                </a:lnTo>
                <a:lnTo>
                  <a:pt x="3522014" y="1206500"/>
                </a:lnTo>
                <a:lnTo>
                  <a:pt x="3614166" y="1206500"/>
                </a:lnTo>
                <a:lnTo>
                  <a:pt x="3637648" y="1219200"/>
                </a:lnTo>
                <a:close/>
              </a:path>
              <a:path w="5173980" h="1409700">
                <a:moveTo>
                  <a:pt x="4036682" y="1219200"/>
                </a:moveTo>
                <a:lnTo>
                  <a:pt x="3921772" y="1219200"/>
                </a:lnTo>
                <a:lnTo>
                  <a:pt x="3938473" y="1206500"/>
                </a:lnTo>
                <a:lnTo>
                  <a:pt x="4052265" y="1206500"/>
                </a:lnTo>
                <a:lnTo>
                  <a:pt x="4036682" y="1219200"/>
                </a:lnTo>
                <a:close/>
              </a:path>
              <a:path w="5173980" h="1409700">
                <a:moveTo>
                  <a:pt x="3382086" y="1231900"/>
                </a:moveTo>
                <a:lnTo>
                  <a:pt x="3367354" y="1231900"/>
                </a:lnTo>
                <a:lnTo>
                  <a:pt x="3374237" y="1219200"/>
                </a:lnTo>
                <a:lnTo>
                  <a:pt x="3388817" y="1219200"/>
                </a:lnTo>
                <a:lnTo>
                  <a:pt x="3382086" y="1231900"/>
                </a:lnTo>
                <a:close/>
              </a:path>
              <a:path w="5173980" h="1409700">
                <a:moveTo>
                  <a:pt x="3922750" y="1231900"/>
                </a:moveTo>
                <a:lnTo>
                  <a:pt x="3636594" y="1231900"/>
                </a:lnTo>
                <a:lnTo>
                  <a:pt x="3613022" y="1219200"/>
                </a:lnTo>
                <a:lnTo>
                  <a:pt x="3939514" y="1219200"/>
                </a:lnTo>
                <a:lnTo>
                  <a:pt x="3922750" y="1231900"/>
                </a:lnTo>
                <a:close/>
              </a:path>
              <a:path w="5173980" h="1409700">
                <a:moveTo>
                  <a:pt x="961351" y="1244600"/>
                </a:moveTo>
                <a:lnTo>
                  <a:pt x="910894" y="1244600"/>
                </a:lnTo>
                <a:lnTo>
                  <a:pt x="888276" y="1231900"/>
                </a:lnTo>
                <a:lnTo>
                  <a:pt x="937615" y="1231900"/>
                </a:lnTo>
                <a:lnTo>
                  <a:pt x="961351" y="1244600"/>
                </a:lnTo>
                <a:close/>
              </a:path>
              <a:path w="5173980" h="1409700">
                <a:moveTo>
                  <a:pt x="3367811" y="1244600"/>
                </a:moveTo>
                <a:lnTo>
                  <a:pt x="3345446" y="1244600"/>
                </a:lnTo>
                <a:lnTo>
                  <a:pt x="3353130" y="1231900"/>
                </a:lnTo>
                <a:lnTo>
                  <a:pt x="3375088" y="1231900"/>
                </a:lnTo>
                <a:lnTo>
                  <a:pt x="3367811" y="1244600"/>
                </a:lnTo>
                <a:close/>
              </a:path>
              <a:path w="5173980" h="1409700">
                <a:moveTo>
                  <a:pt x="1010386" y="1257300"/>
                </a:moveTo>
                <a:lnTo>
                  <a:pt x="957986" y="1257300"/>
                </a:lnTo>
                <a:lnTo>
                  <a:pt x="934135" y="1244600"/>
                </a:lnTo>
                <a:lnTo>
                  <a:pt x="985481" y="1244600"/>
                </a:lnTo>
                <a:lnTo>
                  <a:pt x="1010386" y="1257300"/>
                </a:lnTo>
                <a:close/>
              </a:path>
              <a:path w="5173980" h="1409700">
                <a:moveTo>
                  <a:pt x="3352457" y="1257300"/>
                </a:moveTo>
                <a:lnTo>
                  <a:pt x="3329482" y="1257300"/>
                </a:lnTo>
                <a:lnTo>
                  <a:pt x="3337699" y="1244600"/>
                </a:lnTo>
                <a:lnTo>
                  <a:pt x="3360267" y="1244600"/>
                </a:lnTo>
                <a:lnTo>
                  <a:pt x="3352457" y="1257300"/>
                </a:lnTo>
                <a:close/>
              </a:path>
              <a:path w="5173980" h="1409700">
                <a:moveTo>
                  <a:pt x="1061631" y="1270000"/>
                </a:moveTo>
                <a:lnTo>
                  <a:pt x="1007427" y="1270000"/>
                </a:lnTo>
                <a:lnTo>
                  <a:pt x="982421" y="1257300"/>
                </a:lnTo>
                <a:lnTo>
                  <a:pt x="1035646" y="1257300"/>
                </a:lnTo>
                <a:lnTo>
                  <a:pt x="1061631" y="1270000"/>
                </a:lnTo>
                <a:close/>
              </a:path>
              <a:path w="5173980" h="1409700">
                <a:moveTo>
                  <a:pt x="1994141" y="1270000"/>
                </a:moveTo>
                <a:lnTo>
                  <a:pt x="1949691" y="1270000"/>
                </a:lnTo>
                <a:lnTo>
                  <a:pt x="1978240" y="1257300"/>
                </a:lnTo>
                <a:lnTo>
                  <a:pt x="1994141" y="1270000"/>
                </a:lnTo>
                <a:close/>
              </a:path>
              <a:path w="5173980" h="1409700">
                <a:moveTo>
                  <a:pt x="3327476" y="1270000"/>
                </a:moveTo>
                <a:lnTo>
                  <a:pt x="3303587" y="1270000"/>
                </a:lnTo>
                <a:lnTo>
                  <a:pt x="3312579" y="1257300"/>
                </a:lnTo>
                <a:lnTo>
                  <a:pt x="3336061" y="1257300"/>
                </a:lnTo>
                <a:lnTo>
                  <a:pt x="3327476" y="1270000"/>
                </a:lnTo>
                <a:close/>
              </a:path>
              <a:path w="5173980" h="1409700">
                <a:moveTo>
                  <a:pt x="1114971" y="1282700"/>
                </a:moveTo>
                <a:lnTo>
                  <a:pt x="1059065" y="1282700"/>
                </a:lnTo>
                <a:lnTo>
                  <a:pt x="1032979" y="1270000"/>
                </a:lnTo>
                <a:lnTo>
                  <a:pt x="1087958" y="1270000"/>
                </a:lnTo>
                <a:lnTo>
                  <a:pt x="1114971" y="1282700"/>
                </a:lnTo>
                <a:close/>
              </a:path>
              <a:path w="5173980" h="1409700">
                <a:moveTo>
                  <a:pt x="1952307" y="1282700"/>
                </a:moveTo>
                <a:lnTo>
                  <a:pt x="1867992" y="1282700"/>
                </a:lnTo>
                <a:lnTo>
                  <a:pt x="1895830" y="1270000"/>
                </a:lnTo>
                <a:lnTo>
                  <a:pt x="1974303" y="1270000"/>
                </a:lnTo>
                <a:lnTo>
                  <a:pt x="1975801" y="1271366"/>
                </a:lnTo>
                <a:lnTo>
                  <a:pt x="1952307" y="1282700"/>
                </a:lnTo>
                <a:close/>
              </a:path>
              <a:path w="5173980" h="1409700">
                <a:moveTo>
                  <a:pt x="1975801" y="1271366"/>
                </a:moveTo>
                <a:lnTo>
                  <a:pt x="1974303" y="1270000"/>
                </a:lnTo>
                <a:lnTo>
                  <a:pt x="1978634" y="1270000"/>
                </a:lnTo>
                <a:lnTo>
                  <a:pt x="1975801" y="1271366"/>
                </a:lnTo>
                <a:close/>
              </a:path>
              <a:path w="5173980" h="1409700">
                <a:moveTo>
                  <a:pt x="2023275" y="1282700"/>
                </a:moveTo>
                <a:lnTo>
                  <a:pt x="1988223" y="1282700"/>
                </a:lnTo>
                <a:lnTo>
                  <a:pt x="1975801" y="1271366"/>
                </a:lnTo>
                <a:lnTo>
                  <a:pt x="1978634" y="1270000"/>
                </a:lnTo>
                <a:lnTo>
                  <a:pt x="2008276" y="1270000"/>
                </a:lnTo>
                <a:lnTo>
                  <a:pt x="2023275" y="1282700"/>
                </a:lnTo>
                <a:close/>
              </a:path>
              <a:path w="5173980" h="1409700">
                <a:moveTo>
                  <a:pt x="3309556" y="1282700"/>
                </a:moveTo>
                <a:lnTo>
                  <a:pt x="3275431" y="1282700"/>
                </a:lnTo>
                <a:lnTo>
                  <a:pt x="3285159" y="1270000"/>
                </a:lnTo>
                <a:lnTo>
                  <a:pt x="3318637" y="1270000"/>
                </a:lnTo>
                <a:lnTo>
                  <a:pt x="3309556" y="1282700"/>
                </a:lnTo>
                <a:close/>
              </a:path>
              <a:path w="5173980" h="1409700">
                <a:moveTo>
                  <a:pt x="1198575" y="1295400"/>
                </a:moveTo>
                <a:lnTo>
                  <a:pt x="1140358" y="1295400"/>
                </a:lnTo>
                <a:lnTo>
                  <a:pt x="1112774" y="1282700"/>
                </a:lnTo>
                <a:lnTo>
                  <a:pt x="1170165" y="1282700"/>
                </a:lnTo>
                <a:lnTo>
                  <a:pt x="1198575" y="1295400"/>
                </a:lnTo>
                <a:close/>
              </a:path>
              <a:path w="5173980" h="1409700">
                <a:moveTo>
                  <a:pt x="1870049" y="1295400"/>
                </a:moveTo>
                <a:lnTo>
                  <a:pt x="1781937" y="1295400"/>
                </a:lnTo>
                <a:lnTo>
                  <a:pt x="1811159" y="1282700"/>
                </a:lnTo>
                <a:lnTo>
                  <a:pt x="1897976" y="1282700"/>
                </a:lnTo>
                <a:lnTo>
                  <a:pt x="1870049" y="1295400"/>
                </a:lnTo>
                <a:close/>
              </a:path>
              <a:path w="5173980" h="1409700">
                <a:moveTo>
                  <a:pt x="2054656" y="1295400"/>
                </a:moveTo>
                <a:lnTo>
                  <a:pt x="2017928" y="1295400"/>
                </a:lnTo>
                <a:lnTo>
                  <a:pt x="2002789" y="1282700"/>
                </a:lnTo>
                <a:lnTo>
                  <a:pt x="2038565" y="1282700"/>
                </a:lnTo>
                <a:lnTo>
                  <a:pt x="2054656" y="1295400"/>
                </a:lnTo>
                <a:close/>
              </a:path>
              <a:path w="5173980" h="1409700">
                <a:moveTo>
                  <a:pt x="3280841" y="1295400"/>
                </a:moveTo>
                <a:lnTo>
                  <a:pt x="3245116" y="1295400"/>
                </a:lnTo>
                <a:lnTo>
                  <a:pt x="3255543" y="1282700"/>
                </a:lnTo>
                <a:lnTo>
                  <a:pt x="3290658" y="1282700"/>
                </a:lnTo>
                <a:lnTo>
                  <a:pt x="3280841" y="1295400"/>
                </a:lnTo>
                <a:close/>
              </a:path>
              <a:path w="5173980" h="1409700">
                <a:moveTo>
                  <a:pt x="1346327" y="1308100"/>
                </a:moveTo>
                <a:lnTo>
                  <a:pt x="1225829" y="1308100"/>
                </a:lnTo>
                <a:lnTo>
                  <a:pt x="1196898" y="1295400"/>
                </a:lnTo>
                <a:lnTo>
                  <a:pt x="1315935" y="1295400"/>
                </a:lnTo>
                <a:lnTo>
                  <a:pt x="1346327" y="1308100"/>
                </a:lnTo>
                <a:close/>
              </a:path>
              <a:path w="5173980" h="1409700">
                <a:moveTo>
                  <a:pt x="1783461" y="1308100"/>
                </a:moveTo>
                <a:lnTo>
                  <a:pt x="1661261" y="1308100"/>
                </a:lnTo>
                <a:lnTo>
                  <a:pt x="1692097" y="1295400"/>
                </a:lnTo>
                <a:lnTo>
                  <a:pt x="1812785" y="1295400"/>
                </a:lnTo>
                <a:lnTo>
                  <a:pt x="1783461" y="1308100"/>
                </a:lnTo>
                <a:close/>
              </a:path>
              <a:path w="5173980" h="1409700">
                <a:moveTo>
                  <a:pt x="2088197" y="1308100"/>
                </a:moveTo>
                <a:lnTo>
                  <a:pt x="2049830" y="1308100"/>
                </a:lnTo>
                <a:lnTo>
                  <a:pt x="2033612" y="1295400"/>
                </a:lnTo>
                <a:lnTo>
                  <a:pt x="2071052" y="1295400"/>
                </a:lnTo>
                <a:lnTo>
                  <a:pt x="2088197" y="1308100"/>
                </a:lnTo>
                <a:close/>
              </a:path>
              <a:path w="5173980" h="1409700">
                <a:moveTo>
                  <a:pt x="3250018" y="1308100"/>
                </a:moveTo>
                <a:lnTo>
                  <a:pt x="3201466" y="1308100"/>
                </a:lnTo>
                <a:lnTo>
                  <a:pt x="3223869" y="1295400"/>
                </a:lnTo>
                <a:lnTo>
                  <a:pt x="3260521" y="1295400"/>
                </a:lnTo>
                <a:lnTo>
                  <a:pt x="3250018" y="1308100"/>
                </a:lnTo>
                <a:close/>
              </a:path>
              <a:path w="5173980" h="1409700">
                <a:moveTo>
                  <a:pt x="1662125" y="1320800"/>
                </a:moveTo>
                <a:lnTo>
                  <a:pt x="1345476" y="1320800"/>
                </a:lnTo>
                <a:lnTo>
                  <a:pt x="1315008" y="1308100"/>
                </a:lnTo>
                <a:lnTo>
                  <a:pt x="1693037" y="1308100"/>
                </a:lnTo>
                <a:lnTo>
                  <a:pt x="1662125" y="1320800"/>
                </a:lnTo>
                <a:close/>
              </a:path>
              <a:path w="5173980" h="1409700">
                <a:moveTo>
                  <a:pt x="2123782" y="1320800"/>
                </a:moveTo>
                <a:lnTo>
                  <a:pt x="2083854" y="1320800"/>
                </a:lnTo>
                <a:lnTo>
                  <a:pt x="2066582" y="1308100"/>
                </a:lnTo>
                <a:lnTo>
                  <a:pt x="2105634" y="1308100"/>
                </a:lnTo>
                <a:lnTo>
                  <a:pt x="2123782" y="1320800"/>
                </a:lnTo>
                <a:close/>
              </a:path>
              <a:path w="5173980" h="1409700">
                <a:moveTo>
                  <a:pt x="3182366" y="1333500"/>
                </a:moveTo>
                <a:lnTo>
                  <a:pt x="3129648" y="1333500"/>
                </a:lnTo>
                <a:lnTo>
                  <a:pt x="3154527" y="1320800"/>
                </a:lnTo>
                <a:lnTo>
                  <a:pt x="3178352" y="1320800"/>
                </a:lnTo>
                <a:lnTo>
                  <a:pt x="3201606" y="1308100"/>
                </a:lnTo>
                <a:lnTo>
                  <a:pt x="3228314" y="1308100"/>
                </a:lnTo>
                <a:lnTo>
                  <a:pt x="3205772" y="1320800"/>
                </a:lnTo>
                <a:lnTo>
                  <a:pt x="3182366" y="1333500"/>
                </a:lnTo>
                <a:close/>
              </a:path>
              <a:path w="5173980" h="1409700">
                <a:moveTo>
                  <a:pt x="2161311" y="1333500"/>
                </a:moveTo>
                <a:lnTo>
                  <a:pt x="2119884" y="1333500"/>
                </a:lnTo>
                <a:lnTo>
                  <a:pt x="2101621" y="1320800"/>
                </a:lnTo>
                <a:lnTo>
                  <a:pt x="2142210" y="1320800"/>
                </a:lnTo>
                <a:lnTo>
                  <a:pt x="2161311" y="1333500"/>
                </a:lnTo>
                <a:close/>
              </a:path>
              <a:path w="5173980" h="1409700">
                <a:moveTo>
                  <a:pt x="2200694" y="1346200"/>
                </a:moveTo>
                <a:lnTo>
                  <a:pt x="2157818" y="1346200"/>
                </a:lnTo>
                <a:lnTo>
                  <a:pt x="2138616" y="1333500"/>
                </a:lnTo>
                <a:lnTo>
                  <a:pt x="2180678" y="1333500"/>
                </a:lnTo>
                <a:lnTo>
                  <a:pt x="2200694" y="1346200"/>
                </a:lnTo>
                <a:close/>
              </a:path>
              <a:path w="5173980" h="1409700">
                <a:moveTo>
                  <a:pt x="3133128" y="1346200"/>
                </a:moveTo>
                <a:lnTo>
                  <a:pt x="3077832" y="1346200"/>
                </a:lnTo>
                <a:lnTo>
                  <a:pt x="3104235" y="1333500"/>
                </a:lnTo>
                <a:lnTo>
                  <a:pt x="3158147" y="1333500"/>
                </a:lnTo>
                <a:lnTo>
                  <a:pt x="3133128" y="1346200"/>
                </a:lnTo>
                <a:close/>
              </a:path>
              <a:path w="5173980" h="1409700">
                <a:moveTo>
                  <a:pt x="2262974" y="1358900"/>
                </a:moveTo>
                <a:lnTo>
                  <a:pt x="2197582" y="1358900"/>
                </a:lnTo>
                <a:lnTo>
                  <a:pt x="2177478" y="1346200"/>
                </a:lnTo>
                <a:lnTo>
                  <a:pt x="2241715" y="1346200"/>
                </a:lnTo>
                <a:lnTo>
                  <a:pt x="2262974" y="1358900"/>
                </a:lnTo>
                <a:close/>
              </a:path>
              <a:path w="5173980" h="1409700">
                <a:moveTo>
                  <a:pt x="3080816" y="1358900"/>
                </a:moveTo>
                <a:lnTo>
                  <a:pt x="3023146" y="1358900"/>
                </a:lnTo>
                <a:lnTo>
                  <a:pt x="3050959" y="1346200"/>
                </a:lnTo>
                <a:lnTo>
                  <a:pt x="3107334" y="1346200"/>
                </a:lnTo>
                <a:lnTo>
                  <a:pt x="3080816" y="1358900"/>
                </a:lnTo>
                <a:close/>
              </a:path>
              <a:path w="5173980" h="1409700">
                <a:moveTo>
                  <a:pt x="2328824" y="1371600"/>
                </a:moveTo>
                <a:lnTo>
                  <a:pt x="2260422" y="1371600"/>
                </a:lnTo>
                <a:lnTo>
                  <a:pt x="2239060" y="1358900"/>
                </a:lnTo>
                <a:lnTo>
                  <a:pt x="2306421" y="1358900"/>
                </a:lnTo>
                <a:lnTo>
                  <a:pt x="2328824" y="1371600"/>
                </a:lnTo>
                <a:close/>
              </a:path>
              <a:path w="5173980" h="1409700">
                <a:moveTo>
                  <a:pt x="3025648" y="1371600"/>
                </a:moveTo>
                <a:lnTo>
                  <a:pt x="2965792" y="1371600"/>
                </a:lnTo>
                <a:lnTo>
                  <a:pt x="2994901" y="1358900"/>
                </a:lnTo>
                <a:lnTo>
                  <a:pt x="3053575" y="1358900"/>
                </a:lnTo>
                <a:lnTo>
                  <a:pt x="3025648" y="1371600"/>
                </a:lnTo>
                <a:close/>
              </a:path>
              <a:path w="5173980" h="1409700">
                <a:moveTo>
                  <a:pt x="2421597" y="1384300"/>
                </a:moveTo>
                <a:lnTo>
                  <a:pt x="2326779" y="1384300"/>
                </a:lnTo>
                <a:lnTo>
                  <a:pt x="2304288" y="1371600"/>
                </a:lnTo>
                <a:lnTo>
                  <a:pt x="2397836" y="1371600"/>
                </a:lnTo>
                <a:lnTo>
                  <a:pt x="2421597" y="1384300"/>
                </a:lnTo>
                <a:close/>
              </a:path>
              <a:path w="5173980" h="1409700">
                <a:moveTo>
                  <a:pt x="2967863" y="1384300"/>
                </a:moveTo>
                <a:lnTo>
                  <a:pt x="2875280" y="1384300"/>
                </a:lnTo>
                <a:lnTo>
                  <a:pt x="2906115" y="1371600"/>
                </a:lnTo>
                <a:lnTo>
                  <a:pt x="2997073" y="1371600"/>
                </a:lnTo>
                <a:lnTo>
                  <a:pt x="2967863" y="1384300"/>
                </a:lnTo>
                <a:close/>
              </a:path>
              <a:path w="5173980" h="1409700">
                <a:moveTo>
                  <a:pt x="2595308" y="1397000"/>
                </a:moveTo>
                <a:lnTo>
                  <a:pt x="2420188" y="1397000"/>
                </a:lnTo>
                <a:lnTo>
                  <a:pt x="2396350" y="1384300"/>
                </a:lnTo>
                <a:lnTo>
                  <a:pt x="2569654" y="1384300"/>
                </a:lnTo>
                <a:lnTo>
                  <a:pt x="2595308" y="1397000"/>
                </a:lnTo>
                <a:close/>
              </a:path>
              <a:path w="5173980" h="1409700">
                <a:moveTo>
                  <a:pt x="2876715" y="1397000"/>
                </a:moveTo>
                <a:lnTo>
                  <a:pt x="2714332" y="1397000"/>
                </a:lnTo>
                <a:lnTo>
                  <a:pt x="2730969" y="1384300"/>
                </a:lnTo>
                <a:lnTo>
                  <a:pt x="2907652" y="1384300"/>
                </a:lnTo>
                <a:lnTo>
                  <a:pt x="2876715" y="1397000"/>
                </a:lnTo>
                <a:close/>
              </a:path>
              <a:path w="5173980" h="1409700">
                <a:moveTo>
                  <a:pt x="2714739" y="1409700"/>
                </a:moveTo>
                <a:lnTo>
                  <a:pt x="2594978" y="1409700"/>
                </a:lnTo>
                <a:lnTo>
                  <a:pt x="2569248" y="1397000"/>
                </a:lnTo>
                <a:lnTo>
                  <a:pt x="2731427" y="1397000"/>
                </a:lnTo>
                <a:lnTo>
                  <a:pt x="2714739" y="14097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9809" y="3948226"/>
            <a:ext cx="90339" cy="9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15906" y="3755110"/>
            <a:ext cx="167779" cy="167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33985" y="3533076"/>
            <a:ext cx="245521" cy="245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64229" y="2293861"/>
            <a:ext cx="4734852" cy="1200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60381" y="1572145"/>
            <a:ext cx="4281170" cy="171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9291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黑体"/>
                <a:cs typeface="黑体"/>
              </a:rPr>
              <a:t>想一想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0000"/>
              </a:lnSpc>
              <a:spcBef>
                <a:spcPts val="18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2400" b="1">
                <a:latin typeface="华文楷体"/>
                <a:cs typeface="华文楷体"/>
              </a:rPr>
              <a:t>问题：为什么有的物体容易</a:t>
            </a:r>
            <a:r>
              <a:rPr dirty="0" sz="2400" spc="-5" b="1">
                <a:latin typeface="华文楷体"/>
                <a:cs typeface="华文楷体"/>
              </a:rPr>
              <a:t>带 </a:t>
            </a:r>
            <a:r>
              <a:rPr dirty="0" sz="2400" b="1">
                <a:latin typeface="华文楷体"/>
                <a:cs typeface="华文楷体"/>
              </a:rPr>
              <a:t>电，而有的物体很难带电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69820" y="3396996"/>
            <a:ext cx="1399032" cy="2098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814" y="1629295"/>
            <a:ext cx="608012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“物体带电”的准确含义指的是什么</a:t>
            </a:r>
            <a:r>
              <a:rPr dirty="0" spc="-10"/>
              <a:t>？</a:t>
            </a:r>
          </a:p>
        </p:txBody>
      </p:sp>
      <p:sp>
        <p:nvSpPr>
          <p:cNvPr id="3" name="object 3"/>
          <p:cNvSpPr/>
          <p:nvPr/>
        </p:nvSpPr>
        <p:spPr>
          <a:xfrm>
            <a:off x="5484876" y="2356104"/>
            <a:ext cx="3439795" cy="2415540"/>
          </a:xfrm>
          <a:custGeom>
            <a:avLst/>
            <a:gdLst/>
            <a:ahLst/>
            <a:cxnLst/>
            <a:rect l="l" t="t" r="r" b="b"/>
            <a:pathLst>
              <a:path w="3439795" h="2415540">
                <a:moveTo>
                  <a:pt x="0" y="0"/>
                </a:moveTo>
                <a:lnTo>
                  <a:pt x="3439668" y="0"/>
                </a:lnTo>
                <a:lnTo>
                  <a:pt x="3439668" y="2415540"/>
                </a:lnTo>
                <a:lnTo>
                  <a:pt x="0" y="2415540"/>
                </a:lnTo>
                <a:lnTo>
                  <a:pt x="0" y="0"/>
                </a:lnTo>
                <a:close/>
              </a:path>
            </a:pathLst>
          </a:custGeom>
          <a:solidFill>
            <a:srgbClr val="5B9BD4">
              <a:alpha val="32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78348" y="2349893"/>
            <a:ext cx="3452495" cy="2428240"/>
          </a:xfrm>
          <a:custGeom>
            <a:avLst/>
            <a:gdLst/>
            <a:ahLst/>
            <a:cxnLst/>
            <a:rect l="l" t="t" r="r" b="b"/>
            <a:pathLst>
              <a:path w="3452495" h="2428240">
                <a:moveTo>
                  <a:pt x="3452317" y="2427833"/>
                </a:moveTo>
                <a:lnTo>
                  <a:pt x="0" y="2427833"/>
                </a:lnTo>
                <a:lnTo>
                  <a:pt x="0" y="0"/>
                </a:lnTo>
                <a:lnTo>
                  <a:pt x="3452317" y="0"/>
                </a:lnTo>
                <a:lnTo>
                  <a:pt x="345231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415133"/>
                </a:lnTo>
                <a:lnTo>
                  <a:pt x="6350" y="2415133"/>
                </a:lnTo>
                <a:lnTo>
                  <a:pt x="12700" y="2421483"/>
                </a:lnTo>
                <a:lnTo>
                  <a:pt x="3452317" y="2421483"/>
                </a:lnTo>
                <a:lnTo>
                  <a:pt x="3452317" y="2427833"/>
                </a:lnTo>
                <a:close/>
              </a:path>
              <a:path w="3452495" h="242824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452495" h="2428240">
                <a:moveTo>
                  <a:pt x="343961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439617" y="6350"/>
                </a:lnTo>
                <a:lnTo>
                  <a:pt x="3439617" y="12700"/>
                </a:lnTo>
                <a:close/>
              </a:path>
              <a:path w="3452495" h="2428240">
                <a:moveTo>
                  <a:pt x="3439617" y="2421483"/>
                </a:moveTo>
                <a:lnTo>
                  <a:pt x="3439617" y="6350"/>
                </a:lnTo>
                <a:lnTo>
                  <a:pt x="3445967" y="12700"/>
                </a:lnTo>
                <a:lnTo>
                  <a:pt x="3452317" y="12700"/>
                </a:lnTo>
                <a:lnTo>
                  <a:pt x="3452317" y="2415133"/>
                </a:lnTo>
                <a:lnTo>
                  <a:pt x="3445967" y="2415133"/>
                </a:lnTo>
                <a:lnTo>
                  <a:pt x="3439617" y="2421483"/>
                </a:lnTo>
                <a:close/>
              </a:path>
              <a:path w="3452495" h="2428240">
                <a:moveTo>
                  <a:pt x="3452317" y="12700"/>
                </a:moveTo>
                <a:lnTo>
                  <a:pt x="3445967" y="12700"/>
                </a:lnTo>
                <a:lnTo>
                  <a:pt x="3439617" y="6350"/>
                </a:lnTo>
                <a:lnTo>
                  <a:pt x="3452317" y="6350"/>
                </a:lnTo>
                <a:lnTo>
                  <a:pt x="3452317" y="12700"/>
                </a:lnTo>
                <a:close/>
              </a:path>
              <a:path w="3452495" h="2428240">
                <a:moveTo>
                  <a:pt x="12700" y="2421483"/>
                </a:moveTo>
                <a:lnTo>
                  <a:pt x="6350" y="2415133"/>
                </a:lnTo>
                <a:lnTo>
                  <a:pt x="12700" y="2415133"/>
                </a:lnTo>
                <a:lnTo>
                  <a:pt x="12700" y="2421483"/>
                </a:lnTo>
                <a:close/>
              </a:path>
              <a:path w="3452495" h="2428240">
                <a:moveTo>
                  <a:pt x="3439617" y="2421483"/>
                </a:moveTo>
                <a:lnTo>
                  <a:pt x="12700" y="2421483"/>
                </a:lnTo>
                <a:lnTo>
                  <a:pt x="12700" y="2415133"/>
                </a:lnTo>
                <a:lnTo>
                  <a:pt x="3439617" y="2415133"/>
                </a:lnTo>
                <a:lnTo>
                  <a:pt x="3439617" y="2421483"/>
                </a:lnTo>
                <a:close/>
              </a:path>
              <a:path w="3452495" h="2428240">
                <a:moveTo>
                  <a:pt x="3452317" y="2421483"/>
                </a:moveTo>
                <a:lnTo>
                  <a:pt x="3439617" y="2421483"/>
                </a:lnTo>
                <a:lnTo>
                  <a:pt x="3445967" y="2415133"/>
                </a:lnTo>
                <a:lnTo>
                  <a:pt x="3452317" y="2415133"/>
                </a:lnTo>
                <a:lnTo>
                  <a:pt x="3452317" y="242148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83884" y="3125596"/>
            <a:ext cx="622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原</a:t>
            </a:r>
            <a:r>
              <a:rPr dirty="0" sz="2400" spc="-5" b="1">
                <a:latin typeface="华文楷体"/>
                <a:cs typeface="华文楷体"/>
              </a:rPr>
              <a:t>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0733" y="3638969"/>
            <a:ext cx="9283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原子</a:t>
            </a:r>
            <a:r>
              <a:rPr dirty="0" sz="2400" spc="-5" b="1">
                <a:latin typeface="华文楷体"/>
                <a:cs typeface="华文楷体"/>
              </a:rPr>
              <a:t>核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0733" y="2462199"/>
            <a:ext cx="12338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核外电</a:t>
            </a:r>
            <a:r>
              <a:rPr dirty="0" sz="2400" spc="-5" b="1">
                <a:latin typeface="华文楷体"/>
                <a:cs typeface="华文楷体"/>
              </a:rPr>
              <a:t>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0954" y="3064243"/>
            <a:ext cx="6229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质</a:t>
            </a:r>
            <a:r>
              <a:rPr dirty="0" sz="2400" spc="-5" b="1">
                <a:latin typeface="华文楷体"/>
                <a:cs typeface="华文楷体"/>
              </a:rPr>
              <a:t>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85052" y="2744965"/>
            <a:ext cx="355003" cy="120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51305" y="3267379"/>
            <a:ext cx="360680" cy="1282700"/>
          </a:xfrm>
          <a:custGeom>
            <a:avLst/>
            <a:gdLst/>
            <a:ahLst/>
            <a:cxnLst/>
            <a:rect l="l" t="t" r="r" b="b"/>
            <a:pathLst>
              <a:path w="360679" h="1282700">
                <a:moveTo>
                  <a:pt x="355142" y="38100"/>
                </a:moveTo>
                <a:lnTo>
                  <a:pt x="283171" y="38100"/>
                </a:lnTo>
                <a:lnTo>
                  <a:pt x="287883" y="25400"/>
                </a:lnTo>
                <a:lnTo>
                  <a:pt x="292798" y="25400"/>
                </a:lnTo>
                <a:lnTo>
                  <a:pt x="297929" y="12700"/>
                </a:lnTo>
                <a:lnTo>
                  <a:pt x="308813" y="12700"/>
                </a:lnTo>
                <a:lnTo>
                  <a:pt x="314566" y="0"/>
                </a:lnTo>
                <a:lnTo>
                  <a:pt x="358965" y="0"/>
                </a:lnTo>
                <a:lnTo>
                  <a:pt x="360476" y="25400"/>
                </a:lnTo>
                <a:lnTo>
                  <a:pt x="355142" y="38100"/>
                </a:lnTo>
                <a:close/>
              </a:path>
              <a:path w="360679" h="1282700">
                <a:moveTo>
                  <a:pt x="322262" y="50800"/>
                </a:moveTo>
                <a:lnTo>
                  <a:pt x="270344" y="50800"/>
                </a:lnTo>
                <a:lnTo>
                  <a:pt x="274408" y="38100"/>
                </a:lnTo>
                <a:lnTo>
                  <a:pt x="326732" y="38100"/>
                </a:lnTo>
                <a:lnTo>
                  <a:pt x="322262" y="50800"/>
                </a:lnTo>
                <a:close/>
              </a:path>
              <a:path w="360679" h="1282700">
                <a:moveTo>
                  <a:pt x="302272" y="76200"/>
                </a:moveTo>
                <a:lnTo>
                  <a:pt x="259448" y="76200"/>
                </a:lnTo>
                <a:lnTo>
                  <a:pt x="262851" y="63500"/>
                </a:lnTo>
                <a:lnTo>
                  <a:pt x="266484" y="50800"/>
                </a:lnTo>
                <a:lnTo>
                  <a:pt x="312508" y="50800"/>
                </a:lnTo>
                <a:lnTo>
                  <a:pt x="308597" y="63500"/>
                </a:lnTo>
                <a:lnTo>
                  <a:pt x="305879" y="63500"/>
                </a:lnTo>
                <a:lnTo>
                  <a:pt x="302272" y="76200"/>
                </a:lnTo>
                <a:close/>
              </a:path>
              <a:path w="360679" h="1282700">
                <a:moveTo>
                  <a:pt x="311899" y="63500"/>
                </a:moveTo>
                <a:lnTo>
                  <a:pt x="312508" y="50800"/>
                </a:lnTo>
                <a:lnTo>
                  <a:pt x="315963" y="50800"/>
                </a:lnTo>
                <a:lnTo>
                  <a:pt x="311899" y="63500"/>
                </a:lnTo>
                <a:close/>
              </a:path>
              <a:path w="360679" h="1282700">
                <a:moveTo>
                  <a:pt x="293700" y="88900"/>
                </a:moveTo>
                <a:lnTo>
                  <a:pt x="253288" y="88900"/>
                </a:lnTo>
                <a:lnTo>
                  <a:pt x="256260" y="76200"/>
                </a:lnTo>
                <a:lnTo>
                  <a:pt x="296773" y="76200"/>
                </a:lnTo>
                <a:lnTo>
                  <a:pt x="293700" y="88900"/>
                </a:lnTo>
                <a:close/>
              </a:path>
              <a:path w="360679" h="1282700">
                <a:moveTo>
                  <a:pt x="288709" y="101600"/>
                </a:moveTo>
                <a:lnTo>
                  <a:pt x="248069" y="101600"/>
                </a:lnTo>
                <a:lnTo>
                  <a:pt x="250558" y="88900"/>
                </a:lnTo>
                <a:lnTo>
                  <a:pt x="291401" y="88900"/>
                </a:lnTo>
                <a:lnTo>
                  <a:pt x="288709" y="101600"/>
                </a:lnTo>
                <a:close/>
              </a:path>
              <a:path w="360679" h="1282700">
                <a:moveTo>
                  <a:pt x="280835" y="127000"/>
                </a:moveTo>
                <a:lnTo>
                  <a:pt x="242023" y="127000"/>
                </a:lnTo>
                <a:lnTo>
                  <a:pt x="243789" y="114300"/>
                </a:lnTo>
                <a:lnTo>
                  <a:pt x="245808" y="101600"/>
                </a:lnTo>
                <a:lnTo>
                  <a:pt x="286689" y="101600"/>
                </a:lnTo>
                <a:lnTo>
                  <a:pt x="284391" y="114300"/>
                </a:lnTo>
                <a:lnTo>
                  <a:pt x="282689" y="114300"/>
                </a:lnTo>
                <a:lnTo>
                  <a:pt x="280835" y="127000"/>
                </a:lnTo>
                <a:close/>
              </a:path>
              <a:path w="360679" h="1282700">
                <a:moveTo>
                  <a:pt x="276186" y="152400"/>
                </a:moveTo>
                <a:lnTo>
                  <a:pt x="238290" y="152400"/>
                </a:lnTo>
                <a:lnTo>
                  <a:pt x="239268" y="139700"/>
                </a:lnTo>
                <a:lnTo>
                  <a:pt x="240525" y="127000"/>
                </a:lnTo>
                <a:lnTo>
                  <a:pt x="279463" y="127000"/>
                </a:lnTo>
                <a:lnTo>
                  <a:pt x="278066" y="139700"/>
                </a:lnTo>
                <a:lnTo>
                  <a:pt x="277088" y="139700"/>
                </a:lnTo>
                <a:lnTo>
                  <a:pt x="276186" y="152400"/>
                </a:lnTo>
                <a:close/>
              </a:path>
              <a:path w="360679" h="1282700">
                <a:moveTo>
                  <a:pt x="275107" y="457200"/>
                </a:moveTo>
                <a:lnTo>
                  <a:pt x="237007" y="457200"/>
                </a:lnTo>
                <a:lnTo>
                  <a:pt x="237007" y="177800"/>
                </a:lnTo>
                <a:lnTo>
                  <a:pt x="237147" y="165100"/>
                </a:lnTo>
                <a:lnTo>
                  <a:pt x="237578" y="152400"/>
                </a:lnTo>
                <a:lnTo>
                  <a:pt x="276237" y="152400"/>
                </a:lnTo>
                <a:lnTo>
                  <a:pt x="275590" y="165100"/>
                </a:lnTo>
                <a:lnTo>
                  <a:pt x="275247" y="165100"/>
                </a:lnTo>
                <a:lnTo>
                  <a:pt x="275107" y="177800"/>
                </a:lnTo>
                <a:lnTo>
                  <a:pt x="275107" y="457200"/>
                </a:lnTo>
                <a:close/>
              </a:path>
              <a:path w="360679" h="1282700">
                <a:moveTo>
                  <a:pt x="273824" y="482600"/>
                </a:moveTo>
                <a:lnTo>
                  <a:pt x="235026" y="482600"/>
                </a:lnTo>
                <a:lnTo>
                  <a:pt x="235940" y="469900"/>
                </a:lnTo>
                <a:lnTo>
                  <a:pt x="236499" y="469900"/>
                </a:lnTo>
                <a:lnTo>
                  <a:pt x="236893" y="457200"/>
                </a:lnTo>
                <a:lnTo>
                  <a:pt x="274967" y="457200"/>
                </a:lnTo>
                <a:lnTo>
                  <a:pt x="274535" y="469900"/>
                </a:lnTo>
                <a:lnTo>
                  <a:pt x="273824" y="482600"/>
                </a:lnTo>
                <a:close/>
              </a:path>
              <a:path w="360679" h="1282700">
                <a:moveTo>
                  <a:pt x="270090" y="508000"/>
                </a:moveTo>
                <a:lnTo>
                  <a:pt x="231152" y="508000"/>
                </a:lnTo>
                <a:lnTo>
                  <a:pt x="232778" y="495300"/>
                </a:lnTo>
                <a:lnTo>
                  <a:pt x="233946" y="495300"/>
                </a:lnTo>
                <a:lnTo>
                  <a:pt x="235102" y="482600"/>
                </a:lnTo>
                <a:lnTo>
                  <a:pt x="272846" y="482600"/>
                </a:lnTo>
                <a:lnTo>
                  <a:pt x="271602" y="495300"/>
                </a:lnTo>
                <a:lnTo>
                  <a:pt x="270090" y="508000"/>
                </a:lnTo>
                <a:close/>
              </a:path>
              <a:path w="360679" h="1282700">
                <a:moveTo>
                  <a:pt x="264058" y="533400"/>
                </a:moveTo>
                <a:lnTo>
                  <a:pt x="223164" y="533400"/>
                </a:lnTo>
                <a:lnTo>
                  <a:pt x="225653" y="520700"/>
                </a:lnTo>
                <a:lnTo>
                  <a:pt x="227533" y="520700"/>
                </a:lnTo>
                <a:lnTo>
                  <a:pt x="229603" y="508000"/>
                </a:lnTo>
                <a:lnTo>
                  <a:pt x="268325" y="508000"/>
                </a:lnTo>
                <a:lnTo>
                  <a:pt x="266319" y="520700"/>
                </a:lnTo>
                <a:lnTo>
                  <a:pt x="264058" y="533400"/>
                </a:lnTo>
                <a:close/>
              </a:path>
              <a:path w="360679" h="1282700">
                <a:moveTo>
                  <a:pt x="258825" y="546100"/>
                </a:moveTo>
                <a:lnTo>
                  <a:pt x="218109" y="546100"/>
                </a:lnTo>
                <a:lnTo>
                  <a:pt x="220992" y="533400"/>
                </a:lnTo>
                <a:lnTo>
                  <a:pt x="261556" y="533400"/>
                </a:lnTo>
                <a:lnTo>
                  <a:pt x="258825" y="546100"/>
                </a:lnTo>
                <a:close/>
              </a:path>
              <a:path w="360679" h="1282700">
                <a:moveTo>
                  <a:pt x="212445" y="558800"/>
                </a:moveTo>
                <a:lnTo>
                  <a:pt x="209410" y="558800"/>
                </a:lnTo>
                <a:lnTo>
                  <a:pt x="212839" y="546100"/>
                </a:lnTo>
                <a:lnTo>
                  <a:pt x="212445" y="558800"/>
                </a:lnTo>
                <a:close/>
              </a:path>
              <a:path w="360679" h="1282700">
                <a:moveTo>
                  <a:pt x="252679" y="558800"/>
                </a:moveTo>
                <a:lnTo>
                  <a:pt x="212445" y="558800"/>
                </a:lnTo>
                <a:lnTo>
                  <a:pt x="215696" y="546100"/>
                </a:lnTo>
                <a:lnTo>
                  <a:pt x="255866" y="546100"/>
                </a:lnTo>
                <a:lnTo>
                  <a:pt x="252679" y="558800"/>
                </a:lnTo>
                <a:close/>
              </a:path>
              <a:path w="360679" h="1282700">
                <a:moveTo>
                  <a:pt x="241782" y="584200"/>
                </a:moveTo>
                <a:lnTo>
                  <a:pt x="192620" y="584200"/>
                </a:lnTo>
                <a:lnTo>
                  <a:pt x="196824" y="571500"/>
                </a:lnTo>
                <a:lnTo>
                  <a:pt x="202971" y="571500"/>
                </a:lnTo>
                <a:lnTo>
                  <a:pt x="206743" y="558800"/>
                </a:lnTo>
                <a:lnTo>
                  <a:pt x="249262" y="558800"/>
                </a:lnTo>
                <a:lnTo>
                  <a:pt x="245630" y="571500"/>
                </a:lnTo>
                <a:lnTo>
                  <a:pt x="241782" y="584200"/>
                </a:lnTo>
                <a:close/>
              </a:path>
              <a:path w="360679" h="1282700">
                <a:moveTo>
                  <a:pt x="192620" y="584200"/>
                </a:moveTo>
                <a:lnTo>
                  <a:pt x="189026" y="584200"/>
                </a:lnTo>
                <a:lnTo>
                  <a:pt x="193370" y="571500"/>
                </a:lnTo>
                <a:lnTo>
                  <a:pt x="192620" y="584200"/>
                </a:lnTo>
                <a:close/>
              </a:path>
              <a:path w="360679" h="1282700">
                <a:moveTo>
                  <a:pt x="228942" y="596900"/>
                </a:moveTo>
                <a:lnTo>
                  <a:pt x="174269" y="596900"/>
                </a:lnTo>
                <a:lnTo>
                  <a:pt x="179095" y="584200"/>
                </a:lnTo>
                <a:lnTo>
                  <a:pt x="233438" y="584200"/>
                </a:lnTo>
                <a:lnTo>
                  <a:pt x="228942" y="596900"/>
                </a:lnTo>
                <a:close/>
              </a:path>
              <a:path w="360679" h="1282700">
                <a:moveTo>
                  <a:pt x="153161" y="634690"/>
                </a:moveTo>
                <a:lnTo>
                  <a:pt x="0" y="622300"/>
                </a:lnTo>
                <a:lnTo>
                  <a:pt x="0" y="596900"/>
                </a:lnTo>
                <a:lnTo>
                  <a:pt x="153161" y="596900"/>
                </a:lnTo>
                <a:lnTo>
                  <a:pt x="153161" y="634690"/>
                </a:lnTo>
                <a:close/>
              </a:path>
              <a:path w="360679" h="1282700">
                <a:moveTo>
                  <a:pt x="179133" y="635000"/>
                </a:moveTo>
                <a:lnTo>
                  <a:pt x="156984" y="635000"/>
                </a:lnTo>
                <a:lnTo>
                  <a:pt x="153161" y="634690"/>
                </a:lnTo>
                <a:lnTo>
                  <a:pt x="153161" y="596900"/>
                </a:lnTo>
                <a:lnTo>
                  <a:pt x="185458" y="596900"/>
                </a:lnTo>
                <a:lnTo>
                  <a:pt x="191604" y="609600"/>
                </a:lnTo>
                <a:lnTo>
                  <a:pt x="203301" y="609600"/>
                </a:lnTo>
                <a:lnTo>
                  <a:pt x="206076" y="615950"/>
                </a:lnTo>
                <a:lnTo>
                  <a:pt x="203301" y="622300"/>
                </a:lnTo>
                <a:lnTo>
                  <a:pt x="185458" y="622300"/>
                </a:lnTo>
                <a:lnTo>
                  <a:pt x="179133" y="635000"/>
                </a:lnTo>
                <a:close/>
              </a:path>
              <a:path w="360679" h="1282700">
                <a:moveTo>
                  <a:pt x="219316" y="609600"/>
                </a:moveTo>
                <a:lnTo>
                  <a:pt x="191604" y="609600"/>
                </a:lnTo>
                <a:lnTo>
                  <a:pt x="185458" y="596900"/>
                </a:lnTo>
                <a:lnTo>
                  <a:pt x="224231" y="596900"/>
                </a:lnTo>
                <a:lnTo>
                  <a:pt x="219316" y="609600"/>
                </a:lnTo>
                <a:close/>
              </a:path>
              <a:path w="360679" h="1282700">
                <a:moveTo>
                  <a:pt x="206076" y="615950"/>
                </a:moveTo>
                <a:lnTo>
                  <a:pt x="203301" y="609600"/>
                </a:lnTo>
                <a:lnTo>
                  <a:pt x="208851" y="609600"/>
                </a:lnTo>
                <a:lnTo>
                  <a:pt x="206076" y="615950"/>
                </a:lnTo>
                <a:close/>
              </a:path>
              <a:path w="360679" h="1282700">
                <a:moveTo>
                  <a:pt x="208851" y="622300"/>
                </a:moveTo>
                <a:lnTo>
                  <a:pt x="203301" y="622300"/>
                </a:lnTo>
                <a:lnTo>
                  <a:pt x="206076" y="615950"/>
                </a:lnTo>
                <a:lnTo>
                  <a:pt x="208851" y="622300"/>
                </a:lnTo>
                <a:close/>
              </a:path>
              <a:path w="360679" h="1282700">
                <a:moveTo>
                  <a:pt x="224231" y="635000"/>
                </a:moveTo>
                <a:lnTo>
                  <a:pt x="179133" y="635000"/>
                </a:lnTo>
                <a:lnTo>
                  <a:pt x="185458" y="622300"/>
                </a:lnTo>
                <a:lnTo>
                  <a:pt x="219316" y="622300"/>
                </a:lnTo>
                <a:lnTo>
                  <a:pt x="224231" y="635000"/>
                </a:lnTo>
                <a:close/>
              </a:path>
              <a:path w="360679" h="1282700">
                <a:moveTo>
                  <a:pt x="156984" y="635000"/>
                </a:moveTo>
                <a:lnTo>
                  <a:pt x="153161" y="635000"/>
                </a:lnTo>
                <a:lnTo>
                  <a:pt x="153161" y="634690"/>
                </a:lnTo>
                <a:lnTo>
                  <a:pt x="156984" y="635000"/>
                </a:lnTo>
                <a:close/>
              </a:path>
              <a:path w="360679" h="1282700">
                <a:moveTo>
                  <a:pt x="237718" y="647700"/>
                </a:moveTo>
                <a:lnTo>
                  <a:pt x="179095" y="647700"/>
                </a:lnTo>
                <a:lnTo>
                  <a:pt x="174269" y="635000"/>
                </a:lnTo>
                <a:lnTo>
                  <a:pt x="233438" y="635000"/>
                </a:lnTo>
                <a:lnTo>
                  <a:pt x="237718" y="647700"/>
                </a:lnTo>
                <a:close/>
              </a:path>
              <a:path w="360679" h="1282700">
                <a:moveTo>
                  <a:pt x="245630" y="660400"/>
                </a:moveTo>
                <a:lnTo>
                  <a:pt x="196824" y="660400"/>
                </a:lnTo>
                <a:lnTo>
                  <a:pt x="192620" y="647700"/>
                </a:lnTo>
                <a:lnTo>
                  <a:pt x="241782" y="647700"/>
                </a:lnTo>
                <a:lnTo>
                  <a:pt x="245630" y="660400"/>
                </a:lnTo>
                <a:close/>
              </a:path>
              <a:path w="360679" h="1282700">
                <a:moveTo>
                  <a:pt x="255866" y="685800"/>
                </a:moveTo>
                <a:lnTo>
                  <a:pt x="215696" y="685800"/>
                </a:lnTo>
                <a:lnTo>
                  <a:pt x="212445" y="673100"/>
                </a:lnTo>
                <a:lnTo>
                  <a:pt x="206743" y="673100"/>
                </a:lnTo>
                <a:lnTo>
                  <a:pt x="202971" y="660400"/>
                </a:lnTo>
                <a:lnTo>
                  <a:pt x="249262" y="660400"/>
                </a:lnTo>
                <a:lnTo>
                  <a:pt x="252679" y="673100"/>
                </a:lnTo>
                <a:lnTo>
                  <a:pt x="255866" y="685800"/>
                </a:lnTo>
                <a:close/>
              </a:path>
              <a:path w="360679" h="1282700">
                <a:moveTo>
                  <a:pt x="261556" y="698500"/>
                </a:moveTo>
                <a:lnTo>
                  <a:pt x="220992" y="698500"/>
                </a:lnTo>
                <a:lnTo>
                  <a:pt x="218109" y="685800"/>
                </a:lnTo>
                <a:lnTo>
                  <a:pt x="258825" y="685800"/>
                </a:lnTo>
                <a:lnTo>
                  <a:pt x="261556" y="698500"/>
                </a:lnTo>
                <a:close/>
              </a:path>
              <a:path w="360679" h="1282700">
                <a:moveTo>
                  <a:pt x="268325" y="723900"/>
                </a:moveTo>
                <a:lnTo>
                  <a:pt x="229603" y="723900"/>
                </a:lnTo>
                <a:lnTo>
                  <a:pt x="227533" y="711200"/>
                </a:lnTo>
                <a:lnTo>
                  <a:pt x="225653" y="711200"/>
                </a:lnTo>
                <a:lnTo>
                  <a:pt x="223164" y="698500"/>
                </a:lnTo>
                <a:lnTo>
                  <a:pt x="264058" y="698500"/>
                </a:lnTo>
                <a:lnTo>
                  <a:pt x="266319" y="711200"/>
                </a:lnTo>
                <a:lnTo>
                  <a:pt x="268325" y="723900"/>
                </a:lnTo>
                <a:close/>
              </a:path>
              <a:path w="360679" h="1282700">
                <a:moveTo>
                  <a:pt x="272846" y="749300"/>
                </a:moveTo>
                <a:lnTo>
                  <a:pt x="235102" y="749300"/>
                </a:lnTo>
                <a:lnTo>
                  <a:pt x="233946" y="736600"/>
                </a:lnTo>
                <a:lnTo>
                  <a:pt x="232778" y="736600"/>
                </a:lnTo>
                <a:lnTo>
                  <a:pt x="231152" y="723900"/>
                </a:lnTo>
                <a:lnTo>
                  <a:pt x="270090" y="723900"/>
                </a:lnTo>
                <a:lnTo>
                  <a:pt x="271602" y="736600"/>
                </a:lnTo>
                <a:lnTo>
                  <a:pt x="272846" y="749300"/>
                </a:lnTo>
                <a:close/>
              </a:path>
              <a:path w="360679" h="1282700">
                <a:moveTo>
                  <a:pt x="235940" y="762000"/>
                </a:moveTo>
                <a:lnTo>
                  <a:pt x="235026" y="749300"/>
                </a:lnTo>
                <a:lnTo>
                  <a:pt x="235877" y="749300"/>
                </a:lnTo>
                <a:lnTo>
                  <a:pt x="235940" y="762000"/>
                </a:lnTo>
                <a:close/>
              </a:path>
              <a:path w="360679" h="1282700">
                <a:moveTo>
                  <a:pt x="274967" y="774700"/>
                </a:moveTo>
                <a:lnTo>
                  <a:pt x="236893" y="774700"/>
                </a:lnTo>
                <a:lnTo>
                  <a:pt x="236499" y="762000"/>
                </a:lnTo>
                <a:lnTo>
                  <a:pt x="235877" y="749300"/>
                </a:lnTo>
                <a:lnTo>
                  <a:pt x="273824" y="749300"/>
                </a:lnTo>
                <a:lnTo>
                  <a:pt x="274535" y="762000"/>
                </a:lnTo>
                <a:lnTo>
                  <a:pt x="274967" y="774700"/>
                </a:lnTo>
                <a:close/>
              </a:path>
              <a:path w="360679" h="1282700">
                <a:moveTo>
                  <a:pt x="275247" y="1117600"/>
                </a:moveTo>
                <a:lnTo>
                  <a:pt x="237147" y="1117600"/>
                </a:lnTo>
                <a:lnTo>
                  <a:pt x="237007" y="1104900"/>
                </a:lnTo>
                <a:lnTo>
                  <a:pt x="237007" y="774700"/>
                </a:lnTo>
                <a:lnTo>
                  <a:pt x="275107" y="774700"/>
                </a:lnTo>
                <a:lnTo>
                  <a:pt x="275107" y="1104900"/>
                </a:lnTo>
                <a:lnTo>
                  <a:pt x="275247" y="1117600"/>
                </a:lnTo>
                <a:close/>
              </a:path>
              <a:path w="360679" h="1282700">
                <a:moveTo>
                  <a:pt x="278168" y="1143000"/>
                </a:moveTo>
                <a:lnTo>
                  <a:pt x="239268" y="1143000"/>
                </a:lnTo>
                <a:lnTo>
                  <a:pt x="238290" y="1130300"/>
                </a:lnTo>
                <a:lnTo>
                  <a:pt x="237578" y="1117600"/>
                </a:lnTo>
                <a:lnTo>
                  <a:pt x="275590" y="1117600"/>
                </a:lnTo>
                <a:lnTo>
                  <a:pt x="276237" y="1130300"/>
                </a:lnTo>
                <a:lnTo>
                  <a:pt x="277012" y="1130300"/>
                </a:lnTo>
                <a:lnTo>
                  <a:pt x="278168" y="1143000"/>
                </a:lnTo>
                <a:close/>
              </a:path>
              <a:path w="360679" h="1282700">
                <a:moveTo>
                  <a:pt x="282689" y="1168400"/>
                </a:moveTo>
                <a:lnTo>
                  <a:pt x="243789" y="1168400"/>
                </a:lnTo>
                <a:lnTo>
                  <a:pt x="242023" y="1155700"/>
                </a:lnTo>
                <a:lnTo>
                  <a:pt x="240525" y="1143000"/>
                </a:lnTo>
                <a:lnTo>
                  <a:pt x="278066" y="1143000"/>
                </a:lnTo>
                <a:lnTo>
                  <a:pt x="279463" y="1155700"/>
                </a:lnTo>
                <a:lnTo>
                  <a:pt x="280835" y="1155700"/>
                </a:lnTo>
                <a:lnTo>
                  <a:pt x="282689" y="1168400"/>
                </a:lnTo>
                <a:close/>
              </a:path>
              <a:path w="360679" h="1282700">
                <a:moveTo>
                  <a:pt x="280974" y="1155700"/>
                </a:moveTo>
                <a:lnTo>
                  <a:pt x="279463" y="1155700"/>
                </a:lnTo>
                <a:lnTo>
                  <a:pt x="279349" y="1143000"/>
                </a:lnTo>
                <a:lnTo>
                  <a:pt x="280974" y="1155700"/>
                </a:lnTo>
                <a:close/>
              </a:path>
              <a:path w="360679" h="1282700">
                <a:moveTo>
                  <a:pt x="291401" y="1193800"/>
                </a:moveTo>
                <a:lnTo>
                  <a:pt x="250558" y="1193800"/>
                </a:lnTo>
                <a:lnTo>
                  <a:pt x="248069" y="1181100"/>
                </a:lnTo>
                <a:lnTo>
                  <a:pt x="245808" y="1168400"/>
                </a:lnTo>
                <a:lnTo>
                  <a:pt x="284391" y="1168400"/>
                </a:lnTo>
                <a:lnTo>
                  <a:pt x="286689" y="1181100"/>
                </a:lnTo>
                <a:lnTo>
                  <a:pt x="288709" y="1181100"/>
                </a:lnTo>
                <a:lnTo>
                  <a:pt x="291401" y="1193800"/>
                </a:lnTo>
                <a:close/>
              </a:path>
              <a:path w="360679" h="1282700">
                <a:moveTo>
                  <a:pt x="299681" y="1206500"/>
                </a:moveTo>
                <a:lnTo>
                  <a:pt x="256260" y="1206500"/>
                </a:lnTo>
                <a:lnTo>
                  <a:pt x="253288" y="1193800"/>
                </a:lnTo>
                <a:lnTo>
                  <a:pt x="296418" y="1193800"/>
                </a:lnTo>
                <a:lnTo>
                  <a:pt x="299681" y="1206500"/>
                </a:lnTo>
                <a:close/>
              </a:path>
              <a:path w="360679" h="1282700">
                <a:moveTo>
                  <a:pt x="305879" y="1219200"/>
                </a:moveTo>
                <a:lnTo>
                  <a:pt x="262851" y="1219200"/>
                </a:lnTo>
                <a:lnTo>
                  <a:pt x="259448" y="1206500"/>
                </a:lnTo>
                <a:lnTo>
                  <a:pt x="302272" y="1206500"/>
                </a:lnTo>
                <a:lnTo>
                  <a:pt x="305879" y="1219200"/>
                </a:lnTo>
                <a:close/>
              </a:path>
              <a:path w="360679" h="1282700">
                <a:moveTo>
                  <a:pt x="315963" y="1231900"/>
                </a:moveTo>
                <a:lnTo>
                  <a:pt x="270344" y="1231900"/>
                </a:lnTo>
                <a:lnTo>
                  <a:pt x="266484" y="1219200"/>
                </a:lnTo>
                <a:lnTo>
                  <a:pt x="311899" y="1219200"/>
                </a:lnTo>
                <a:lnTo>
                  <a:pt x="315963" y="1231900"/>
                </a:lnTo>
                <a:close/>
              </a:path>
              <a:path w="360679" h="1282700">
                <a:moveTo>
                  <a:pt x="330415" y="1244600"/>
                </a:moveTo>
                <a:lnTo>
                  <a:pt x="278688" y="1244600"/>
                </a:lnTo>
                <a:lnTo>
                  <a:pt x="274408" y="1231900"/>
                </a:lnTo>
                <a:lnTo>
                  <a:pt x="325818" y="1231900"/>
                </a:lnTo>
                <a:lnTo>
                  <a:pt x="330415" y="1244600"/>
                </a:lnTo>
                <a:close/>
              </a:path>
              <a:path w="360679" h="1282700">
                <a:moveTo>
                  <a:pt x="358965" y="1282700"/>
                </a:moveTo>
                <a:lnTo>
                  <a:pt x="320522" y="1282700"/>
                </a:lnTo>
                <a:lnTo>
                  <a:pt x="314566" y="1270000"/>
                </a:lnTo>
                <a:lnTo>
                  <a:pt x="303263" y="1270000"/>
                </a:lnTo>
                <a:lnTo>
                  <a:pt x="297929" y="1257300"/>
                </a:lnTo>
                <a:lnTo>
                  <a:pt x="287883" y="1257300"/>
                </a:lnTo>
                <a:lnTo>
                  <a:pt x="283171" y="1244600"/>
                </a:lnTo>
                <a:lnTo>
                  <a:pt x="360476" y="1244600"/>
                </a:lnTo>
                <a:lnTo>
                  <a:pt x="358965" y="12827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34411" y="2318004"/>
            <a:ext cx="2430780" cy="2426335"/>
          </a:xfrm>
          <a:custGeom>
            <a:avLst/>
            <a:gdLst/>
            <a:ahLst/>
            <a:cxnLst/>
            <a:rect l="l" t="t" r="r" b="b"/>
            <a:pathLst>
              <a:path w="2430779" h="2426335">
                <a:moveTo>
                  <a:pt x="0" y="0"/>
                </a:moveTo>
                <a:lnTo>
                  <a:pt x="2430780" y="0"/>
                </a:lnTo>
                <a:lnTo>
                  <a:pt x="2430780" y="2426208"/>
                </a:lnTo>
                <a:lnTo>
                  <a:pt x="0" y="2426208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2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8100" y="2311349"/>
            <a:ext cx="2443480" cy="2439670"/>
          </a:xfrm>
          <a:custGeom>
            <a:avLst/>
            <a:gdLst/>
            <a:ahLst/>
            <a:cxnLst/>
            <a:rect l="l" t="t" r="r" b="b"/>
            <a:pathLst>
              <a:path w="2443479" h="2439670">
                <a:moveTo>
                  <a:pt x="2443327" y="2439085"/>
                </a:moveTo>
                <a:lnTo>
                  <a:pt x="0" y="2439085"/>
                </a:lnTo>
                <a:lnTo>
                  <a:pt x="0" y="0"/>
                </a:lnTo>
                <a:lnTo>
                  <a:pt x="2443327" y="0"/>
                </a:lnTo>
                <a:lnTo>
                  <a:pt x="244332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426385"/>
                </a:lnTo>
                <a:lnTo>
                  <a:pt x="6350" y="2426385"/>
                </a:lnTo>
                <a:lnTo>
                  <a:pt x="12700" y="2432735"/>
                </a:lnTo>
                <a:lnTo>
                  <a:pt x="2443327" y="2432735"/>
                </a:lnTo>
                <a:lnTo>
                  <a:pt x="2443327" y="2439085"/>
                </a:lnTo>
                <a:close/>
              </a:path>
              <a:path w="2443479" h="243967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443479" h="2439670">
                <a:moveTo>
                  <a:pt x="243062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430627" y="6350"/>
                </a:lnTo>
                <a:lnTo>
                  <a:pt x="2430627" y="12700"/>
                </a:lnTo>
                <a:close/>
              </a:path>
              <a:path w="2443479" h="2439670">
                <a:moveTo>
                  <a:pt x="2430627" y="2432735"/>
                </a:moveTo>
                <a:lnTo>
                  <a:pt x="2430627" y="6350"/>
                </a:lnTo>
                <a:lnTo>
                  <a:pt x="2436977" y="12700"/>
                </a:lnTo>
                <a:lnTo>
                  <a:pt x="2443327" y="12700"/>
                </a:lnTo>
                <a:lnTo>
                  <a:pt x="2443327" y="2426385"/>
                </a:lnTo>
                <a:lnTo>
                  <a:pt x="2436977" y="2426385"/>
                </a:lnTo>
                <a:lnTo>
                  <a:pt x="2430627" y="2432735"/>
                </a:lnTo>
                <a:close/>
              </a:path>
              <a:path w="2443479" h="2439670">
                <a:moveTo>
                  <a:pt x="2443327" y="12700"/>
                </a:moveTo>
                <a:lnTo>
                  <a:pt x="2436977" y="12700"/>
                </a:lnTo>
                <a:lnTo>
                  <a:pt x="2430627" y="6350"/>
                </a:lnTo>
                <a:lnTo>
                  <a:pt x="2443327" y="6350"/>
                </a:lnTo>
                <a:lnTo>
                  <a:pt x="2443327" y="12700"/>
                </a:lnTo>
                <a:close/>
              </a:path>
              <a:path w="2443479" h="2439670">
                <a:moveTo>
                  <a:pt x="12700" y="2432735"/>
                </a:moveTo>
                <a:lnTo>
                  <a:pt x="6350" y="2426385"/>
                </a:lnTo>
                <a:lnTo>
                  <a:pt x="12700" y="2426385"/>
                </a:lnTo>
                <a:lnTo>
                  <a:pt x="12700" y="2432735"/>
                </a:lnTo>
                <a:close/>
              </a:path>
              <a:path w="2443479" h="2439670">
                <a:moveTo>
                  <a:pt x="2430627" y="2432735"/>
                </a:moveTo>
                <a:lnTo>
                  <a:pt x="12700" y="2432735"/>
                </a:lnTo>
                <a:lnTo>
                  <a:pt x="12700" y="2426385"/>
                </a:lnTo>
                <a:lnTo>
                  <a:pt x="2430627" y="2426385"/>
                </a:lnTo>
                <a:lnTo>
                  <a:pt x="2430627" y="2432735"/>
                </a:lnTo>
                <a:close/>
              </a:path>
              <a:path w="2443479" h="2439670">
                <a:moveTo>
                  <a:pt x="2443327" y="2432735"/>
                </a:moveTo>
                <a:lnTo>
                  <a:pt x="2430627" y="2432735"/>
                </a:lnTo>
                <a:lnTo>
                  <a:pt x="2436977" y="2426385"/>
                </a:lnTo>
                <a:lnTo>
                  <a:pt x="2443327" y="2426385"/>
                </a:lnTo>
                <a:lnTo>
                  <a:pt x="2443327" y="243273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59773" y="2929216"/>
            <a:ext cx="317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物 体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79647" y="3142488"/>
            <a:ext cx="521334" cy="431800"/>
          </a:xfrm>
          <a:custGeom>
            <a:avLst/>
            <a:gdLst/>
            <a:ahLst/>
            <a:cxnLst/>
            <a:rect l="l" t="t" r="r" b="b"/>
            <a:pathLst>
              <a:path w="521335" h="431800">
                <a:moveTo>
                  <a:pt x="304800" y="431291"/>
                </a:moveTo>
                <a:lnTo>
                  <a:pt x="304800" y="323088"/>
                </a:lnTo>
                <a:lnTo>
                  <a:pt x="0" y="323088"/>
                </a:lnTo>
                <a:lnTo>
                  <a:pt x="0" y="108204"/>
                </a:lnTo>
                <a:lnTo>
                  <a:pt x="304800" y="108204"/>
                </a:lnTo>
                <a:lnTo>
                  <a:pt x="304800" y="0"/>
                </a:lnTo>
                <a:lnTo>
                  <a:pt x="521207" y="214884"/>
                </a:lnTo>
                <a:lnTo>
                  <a:pt x="304800" y="43129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72840" y="3126587"/>
            <a:ext cx="537210" cy="462915"/>
          </a:xfrm>
          <a:custGeom>
            <a:avLst/>
            <a:gdLst/>
            <a:ahLst/>
            <a:cxnLst/>
            <a:rect l="l" t="t" r="r" b="b"/>
            <a:pathLst>
              <a:path w="537210" h="462914">
                <a:moveTo>
                  <a:pt x="305803" y="123355"/>
                </a:moveTo>
                <a:lnTo>
                  <a:pt x="305803" y="0"/>
                </a:lnTo>
                <a:lnTo>
                  <a:pt x="321144" y="15341"/>
                </a:lnTo>
                <a:lnTo>
                  <a:pt x="318503" y="15341"/>
                </a:lnTo>
                <a:lnTo>
                  <a:pt x="307657" y="19824"/>
                </a:lnTo>
                <a:lnTo>
                  <a:pt x="318503" y="30670"/>
                </a:lnTo>
                <a:lnTo>
                  <a:pt x="318503" y="117005"/>
                </a:lnTo>
                <a:lnTo>
                  <a:pt x="312153" y="117005"/>
                </a:lnTo>
                <a:lnTo>
                  <a:pt x="305803" y="123355"/>
                </a:lnTo>
                <a:close/>
              </a:path>
              <a:path w="537210" h="462914">
                <a:moveTo>
                  <a:pt x="318503" y="30670"/>
                </a:moveTo>
                <a:lnTo>
                  <a:pt x="307657" y="19824"/>
                </a:lnTo>
                <a:lnTo>
                  <a:pt x="318503" y="15341"/>
                </a:lnTo>
                <a:lnTo>
                  <a:pt x="318503" y="30670"/>
                </a:lnTo>
                <a:close/>
              </a:path>
              <a:path w="537210" h="462914">
                <a:moveTo>
                  <a:pt x="519195" y="231362"/>
                </a:moveTo>
                <a:lnTo>
                  <a:pt x="318503" y="30670"/>
                </a:lnTo>
                <a:lnTo>
                  <a:pt x="318503" y="15341"/>
                </a:lnTo>
                <a:lnTo>
                  <a:pt x="321144" y="15341"/>
                </a:lnTo>
                <a:lnTo>
                  <a:pt x="532663" y="226872"/>
                </a:lnTo>
                <a:lnTo>
                  <a:pt x="523684" y="226872"/>
                </a:lnTo>
                <a:lnTo>
                  <a:pt x="519195" y="231362"/>
                </a:lnTo>
                <a:close/>
              </a:path>
              <a:path w="537210" h="462914">
                <a:moveTo>
                  <a:pt x="305803" y="345732"/>
                </a:moveTo>
                <a:lnTo>
                  <a:pt x="0" y="345732"/>
                </a:lnTo>
                <a:lnTo>
                  <a:pt x="0" y="117005"/>
                </a:lnTo>
                <a:lnTo>
                  <a:pt x="305803" y="117005"/>
                </a:lnTo>
                <a:lnTo>
                  <a:pt x="305803" y="123355"/>
                </a:lnTo>
                <a:lnTo>
                  <a:pt x="12700" y="123355"/>
                </a:lnTo>
                <a:lnTo>
                  <a:pt x="6350" y="129705"/>
                </a:lnTo>
                <a:lnTo>
                  <a:pt x="12700" y="129705"/>
                </a:lnTo>
                <a:lnTo>
                  <a:pt x="12700" y="333032"/>
                </a:lnTo>
                <a:lnTo>
                  <a:pt x="6350" y="333032"/>
                </a:lnTo>
                <a:lnTo>
                  <a:pt x="12700" y="339382"/>
                </a:lnTo>
                <a:lnTo>
                  <a:pt x="305803" y="339382"/>
                </a:lnTo>
                <a:lnTo>
                  <a:pt x="305803" y="345732"/>
                </a:lnTo>
                <a:close/>
              </a:path>
              <a:path w="537210" h="462914">
                <a:moveTo>
                  <a:pt x="318503" y="129705"/>
                </a:moveTo>
                <a:lnTo>
                  <a:pt x="12700" y="129705"/>
                </a:lnTo>
                <a:lnTo>
                  <a:pt x="12700" y="123355"/>
                </a:lnTo>
                <a:lnTo>
                  <a:pt x="305803" y="123355"/>
                </a:lnTo>
                <a:lnTo>
                  <a:pt x="312153" y="117005"/>
                </a:lnTo>
                <a:lnTo>
                  <a:pt x="318503" y="117005"/>
                </a:lnTo>
                <a:lnTo>
                  <a:pt x="318503" y="129705"/>
                </a:lnTo>
                <a:close/>
              </a:path>
              <a:path w="537210" h="462914">
                <a:moveTo>
                  <a:pt x="12700" y="129705"/>
                </a:moveTo>
                <a:lnTo>
                  <a:pt x="6350" y="129705"/>
                </a:lnTo>
                <a:lnTo>
                  <a:pt x="12700" y="123355"/>
                </a:lnTo>
                <a:lnTo>
                  <a:pt x="12700" y="129705"/>
                </a:lnTo>
                <a:close/>
              </a:path>
              <a:path w="537210" h="462914">
                <a:moveTo>
                  <a:pt x="523684" y="235851"/>
                </a:moveTo>
                <a:lnTo>
                  <a:pt x="519195" y="231362"/>
                </a:lnTo>
                <a:lnTo>
                  <a:pt x="523684" y="226872"/>
                </a:lnTo>
                <a:lnTo>
                  <a:pt x="523684" y="235851"/>
                </a:lnTo>
                <a:close/>
              </a:path>
              <a:path w="537210" h="462914">
                <a:moveTo>
                  <a:pt x="532676" y="235851"/>
                </a:moveTo>
                <a:lnTo>
                  <a:pt x="523684" y="235851"/>
                </a:lnTo>
                <a:lnTo>
                  <a:pt x="523684" y="226872"/>
                </a:lnTo>
                <a:lnTo>
                  <a:pt x="532663" y="226872"/>
                </a:lnTo>
                <a:lnTo>
                  <a:pt x="537159" y="231368"/>
                </a:lnTo>
                <a:lnTo>
                  <a:pt x="532676" y="235851"/>
                </a:lnTo>
                <a:close/>
              </a:path>
              <a:path w="537210" h="462914">
                <a:moveTo>
                  <a:pt x="321132" y="447395"/>
                </a:moveTo>
                <a:lnTo>
                  <a:pt x="318503" y="447395"/>
                </a:lnTo>
                <a:lnTo>
                  <a:pt x="318503" y="432066"/>
                </a:lnTo>
                <a:lnTo>
                  <a:pt x="519201" y="231368"/>
                </a:lnTo>
                <a:lnTo>
                  <a:pt x="523684" y="235851"/>
                </a:lnTo>
                <a:lnTo>
                  <a:pt x="532676" y="235851"/>
                </a:lnTo>
                <a:lnTo>
                  <a:pt x="321132" y="447395"/>
                </a:lnTo>
                <a:close/>
              </a:path>
              <a:path w="537210" h="462914">
                <a:moveTo>
                  <a:pt x="12700" y="339382"/>
                </a:moveTo>
                <a:lnTo>
                  <a:pt x="6350" y="333032"/>
                </a:lnTo>
                <a:lnTo>
                  <a:pt x="12700" y="333032"/>
                </a:lnTo>
                <a:lnTo>
                  <a:pt x="12700" y="339382"/>
                </a:lnTo>
                <a:close/>
              </a:path>
              <a:path w="537210" h="462914">
                <a:moveTo>
                  <a:pt x="318503" y="345732"/>
                </a:moveTo>
                <a:lnTo>
                  <a:pt x="312153" y="345732"/>
                </a:lnTo>
                <a:lnTo>
                  <a:pt x="305803" y="339382"/>
                </a:lnTo>
                <a:lnTo>
                  <a:pt x="12700" y="339382"/>
                </a:lnTo>
                <a:lnTo>
                  <a:pt x="12700" y="333032"/>
                </a:lnTo>
                <a:lnTo>
                  <a:pt x="318503" y="333032"/>
                </a:lnTo>
                <a:lnTo>
                  <a:pt x="318503" y="345732"/>
                </a:lnTo>
                <a:close/>
              </a:path>
              <a:path w="537210" h="462914">
                <a:moveTo>
                  <a:pt x="305803" y="462724"/>
                </a:moveTo>
                <a:lnTo>
                  <a:pt x="305803" y="339382"/>
                </a:lnTo>
                <a:lnTo>
                  <a:pt x="312153" y="345732"/>
                </a:lnTo>
                <a:lnTo>
                  <a:pt x="318503" y="345732"/>
                </a:lnTo>
                <a:lnTo>
                  <a:pt x="318503" y="432066"/>
                </a:lnTo>
                <a:lnTo>
                  <a:pt x="307657" y="442912"/>
                </a:lnTo>
                <a:lnTo>
                  <a:pt x="318503" y="447395"/>
                </a:lnTo>
                <a:lnTo>
                  <a:pt x="321132" y="447395"/>
                </a:lnTo>
                <a:lnTo>
                  <a:pt x="305803" y="462724"/>
                </a:lnTo>
                <a:close/>
              </a:path>
              <a:path w="537210" h="462914">
                <a:moveTo>
                  <a:pt x="318503" y="447395"/>
                </a:moveTo>
                <a:lnTo>
                  <a:pt x="307657" y="442912"/>
                </a:lnTo>
                <a:lnTo>
                  <a:pt x="318503" y="432066"/>
                </a:lnTo>
                <a:lnTo>
                  <a:pt x="318503" y="44739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890251" y="2521178"/>
            <a:ext cx="62293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由</a:t>
            </a:r>
            <a:r>
              <a:rPr dirty="0" sz="2400" spc="-5" b="1">
                <a:latin typeface="华文楷体"/>
                <a:cs typeface="华文楷体"/>
              </a:rPr>
              <a:t>大 </a:t>
            </a:r>
            <a:r>
              <a:rPr dirty="0" sz="2400" b="1">
                <a:latin typeface="华文楷体"/>
                <a:cs typeface="华文楷体"/>
              </a:rPr>
              <a:t>量</a:t>
            </a:r>
            <a:r>
              <a:rPr dirty="0" sz="2400" spc="-5" b="1">
                <a:latin typeface="华文楷体"/>
                <a:cs typeface="华文楷体"/>
              </a:rPr>
              <a:t>分 </a:t>
            </a:r>
            <a:r>
              <a:rPr dirty="0" sz="2400" b="1">
                <a:latin typeface="华文楷体"/>
                <a:cs typeface="华文楷体"/>
              </a:rPr>
              <a:t>子</a:t>
            </a:r>
            <a:r>
              <a:rPr dirty="0" sz="2400" spc="-5" b="1">
                <a:latin typeface="华文楷体"/>
                <a:cs typeface="华文楷体"/>
              </a:rPr>
              <a:t>或 </a:t>
            </a:r>
            <a:r>
              <a:rPr dirty="0" sz="2400" b="1">
                <a:latin typeface="华文楷体"/>
                <a:cs typeface="华文楷体"/>
              </a:rPr>
              <a:t>原</a:t>
            </a:r>
            <a:r>
              <a:rPr dirty="0" sz="2400" spc="-5" b="1">
                <a:latin typeface="华文楷体"/>
                <a:cs typeface="华文楷体"/>
              </a:rPr>
              <a:t>子 </a:t>
            </a:r>
            <a:r>
              <a:rPr dirty="0" sz="2400" b="1">
                <a:latin typeface="华文楷体"/>
                <a:cs typeface="华文楷体"/>
              </a:rPr>
              <a:t>组</a:t>
            </a:r>
            <a:r>
              <a:rPr dirty="0" sz="2400" spc="-5" b="1">
                <a:latin typeface="华文楷体"/>
                <a:cs typeface="华文楷体"/>
              </a:rPr>
              <a:t>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70732" y="4882896"/>
            <a:ext cx="1630045" cy="765810"/>
          </a:xfrm>
          <a:custGeom>
            <a:avLst/>
            <a:gdLst/>
            <a:ahLst/>
            <a:cxnLst/>
            <a:rect l="l" t="t" r="r" b="b"/>
            <a:pathLst>
              <a:path w="1630045" h="765810">
                <a:moveTo>
                  <a:pt x="1365503" y="192024"/>
                </a:moveTo>
                <a:lnTo>
                  <a:pt x="0" y="192024"/>
                </a:lnTo>
                <a:lnTo>
                  <a:pt x="652271" y="0"/>
                </a:lnTo>
                <a:lnTo>
                  <a:pt x="1365503" y="192024"/>
                </a:lnTo>
                <a:close/>
              </a:path>
              <a:path w="1630045" h="765810">
                <a:moveTo>
                  <a:pt x="1407172" y="765340"/>
                </a:moveTo>
                <a:lnTo>
                  <a:pt x="1352861" y="764179"/>
                </a:lnTo>
                <a:lnTo>
                  <a:pt x="1299326" y="760737"/>
                </a:lnTo>
                <a:lnTo>
                  <a:pt x="1246644" y="755074"/>
                </a:lnTo>
                <a:lnTo>
                  <a:pt x="1194893" y="747252"/>
                </a:lnTo>
                <a:lnTo>
                  <a:pt x="1144150" y="737332"/>
                </a:lnTo>
                <a:lnTo>
                  <a:pt x="1094493" y="725374"/>
                </a:lnTo>
                <a:lnTo>
                  <a:pt x="1045999" y="711440"/>
                </a:lnTo>
                <a:lnTo>
                  <a:pt x="998745" y="695589"/>
                </a:lnTo>
                <a:lnTo>
                  <a:pt x="952810" y="677884"/>
                </a:lnTo>
                <a:lnTo>
                  <a:pt x="908270" y="658385"/>
                </a:lnTo>
                <a:lnTo>
                  <a:pt x="865202" y="637152"/>
                </a:lnTo>
                <a:lnTo>
                  <a:pt x="823685" y="614248"/>
                </a:lnTo>
                <a:lnTo>
                  <a:pt x="783795" y="589732"/>
                </a:lnTo>
                <a:lnTo>
                  <a:pt x="745610" y="563665"/>
                </a:lnTo>
                <a:lnTo>
                  <a:pt x="709208" y="536110"/>
                </a:lnTo>
                <a:lnTo>
                  <a:pt x="674665" y="507125"/>
                </a:lnTo>
                <a:lnTo>
                  <a:pt x="642060" y="476773"/>
                </a:lnTo>
                <a:lnTo>
                  <a:pt x="611469" y="445114"/>
                </a:lnTo>
                <a:lnTo>
                  <a:pt x="582971" y="412209"/>
                </a:lnTo>
                <a:lnTo>
                  <a:pt x="556642" y="378118"/>
                </a:lnTo>
                <a:lnTo>
                  <a:pt x="532559" y="342904"/>
                </a:lnTo>
                <a:lnTo>
                  <a:pt x="510801" y="306627"/>
                </a:lnTo>
                <a:lnTo>
                  <a:pt x="491445" y="269347"/>
                </a:lnTo>
                <a:lnTo>
                  <a:pt x="474568" y="231125"/>
                </a:lnTo>
                <a:lnTo>
                  <a:pt x="460247" y="192024"/>
                </a:lnTo>
                <a:lnTo>
                  <a:pt x="905255" y="192024"/>
                </a:lnTo>
                <a:lnTo>
                  <a:pt x="920217" y="232664"/>
                </a:lnTo>
                <a:lnTo>
                  <a:pt x="937940" y="272352"/>
                </a:lnTo>
                <a:lnTo>
                  <a:pt x="958336" y="311017"/>
                </a:lnTo>
                <a:lnTo>
                  <a:pt x="981319" y="348591"/>
                </a:lnTo>
                <a:lnTo>
                  <a:pt x="1006802" y="385006"/>
                </a:lnTo>
                <a:lnTo>
                  <a:pt x="1034698" y="420192"/>
                </a:lnTo>
                <a:lnTo>
                  <a:pt x="1064919" y="454082"/>
                </a:lnTo>
                <a:lnTo>
                  <a:pt x="1097378" y="486606"/>
                </a:lnTo>
                <a:lnTo>
                  <a:pt x="1131989" y="517696"/>
                </a:lnTo>
                <a:lnTo>
                  <a:pt x="1168665" y="547284"/>
                </a:lnTo>
                <a:lnTo>
                  <a:pt x="1207317" y="575300"/>
                </a:lnTo>
                <a:lnTo>
                  <a:pt x="1247860" y="601676"/>
                </a:lnTo>
                <a:lnTo>
                  <a:pt x="1290206" y="626343"/>
                </a:lnTo>
                <a:lnTo>
                  <a:pt x="1334268" y="649232"/>
                </a:lnTo>
                <a:lnTo>
                  <a:pt x="1379959" y="670276"/>
                </a:lnTo>
                <a:lnTo>
                  <a:pt x="1427193" y="689405"/>
                </a:lnTo>
                <a:lnTo>
                  <a:pt x="1475881" y="706551"/>
                </a:lnTo>
                <a:lnTo>
                  <a:pt x="1525936" y="721644"/>
                </a:lnTo>
                <a:lnTo>
                  <a:pt x="1577273" y="734617"/>
                </a:lnTo>
                <a:lnTo>
                  <a:pt x="1629803" y="745401"/>
                </a:lnTo>
                <a:lnTo>
                  <a:pt x="1575516" y="754024"/>
                </a:lnTo>
                <a:lnTo>
                  <a:pt x="1520274" y="760266"/>
                </a:lnTo>
                <a:lnTo>
                  <a:pt x="1464138" y="764060"/>
                </a:lnTo>
                <a:lnTo>
                  <a:pt x="1407172" y="7653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75859" y="4879847"/>
            <a:ext cx="1427988" cy="771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27145" y="4870703"/>
            <a:ext cx="2879979" cy="783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75859" y="4867655"/>
            <a:ext cx="1427988" cy="772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27145" y="4864506"/>
            <a:ext cx="2879979" cy="778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423393" y="4103535"/>
            <a:ext cx="2218055" cy="1533525"/>
          </a:xfrm>
          <a:prstGeom prst="rect">
            <a:avLst/>
          </a:prstGeom>
        </p:spPr>
        <p:txBody>
          <a:bodyPr wrap="square" lIns="0" tIns="217804" rIns="0" bIns="0" rtlCol="0" vert="horz">
            <a:spAutoFit/>
          </a:bodyPr>
          <a:lstStyle/>
          <a:p>
            <a:pPr marL="12700" indent="1581785">
              <a:lnSpc>
                <a:spcPct val="100000"/>
              </a:lnSpc>
              <a:spcBef>
                <a:spcPts val="1714"/>
              </a:spcBef>
            </a:pPr>
            <a:r>
              <a:rPr dirty="0" sz="2400" b="1">
                <a:latin typeface="华文楷体"/>
                <a:cs typeface="华文楷体"/>
              </a:rPr>
              <a:t>中</a:t>
            </a:r>
            <a:r>
              <a:rPr dirty="0" sz="2400" spc="-5" b="1">
                <a:latin typeface="华文楷体"/>
                <a:cs typeface="华文楷体"/>
              </a:rPr>
              <a:t>子</a:t>
            </a:r>
            <a:endParaRPr sz="2400">
              <a:latin typeface="华文楷体"/>
              <a:cs typeface="华文楷体"/>
            </a:endParaRPr>
          </a:p>
          <a:p>
            <a:pPr marL="12700" marR="59690">
              <a:lnSpc>
                <a:spcPct val="100000"/>
              </a:lnSpc>
              <a:spcBef>
                <a:spcPts val="1614"/>
              </a:spcBef>
            </a:pPr>
            <a:r>
              <a:rPr dirty="0" baseline="2314" sz="3600" b="1">
                <a:solidFill>
                  <a:srgbClr val="FF0000"/>
                </a:solidFill>
                <a:latin typeface="华文楷体"/>
                <a:cs typeface="华文楷体"/>
              </a:rPr>
              <a:t>正负电荷数</a:t>
            </a:r>
            <a:r>
              <a:rPr dirty="0" baseline="2314" sz="3600" spc="-3607" b="1">
                <a:solidFill>
                  <a:srgbClr val="FF0000"/>
                </a:solidFill>
                <a:latin typeface="华文楷体"/>
                <a:cs typeface="华文楷体"/>
              </a:rPr>
              <a:t>不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相</a:t>
            </a:r>
            <a:r>
              <a:rPr dirty="0" baseline="2314" sz="3600" spc="-7" b="1">
                <a:solidFill>
                  <a:srgbClr val="FF0000"/>
                </a:solidFill>
                <a:latin typeface="华文楷体"/>
                <a:cs typeface="华文楷体"/>
              </a:rPr>
              <a:t>等</a:t>
            </a:r>
            <a:r>
              <a:rPr dirty="0" baseline="2314" sz="3600" spc="-3607" b="1">
                <a:solidFill>
                  <a:srgbClr val="FF0000"/>
                </a:solidFill>
                <a:latin typeface="华文楷体"/>
                <a:cs typeface="华文楷体"/>
              </a:rPr>
              <a:t>带 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不</a:t>
            </a:r>
            <a:r>
              <a:rPr dirty="0" baseline="2314" sz="3600" spc="-3607" b="1">
                <a:solidFill>
                  <a:srgbClr val="FF0000"/>
                </a:solidFill>
                <a:latin typeface="华文楷体"/>
                <a:cs typeface="华文楷体"/>
              </a:rPr>
              <a:t>正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带</a:t>
            </a:r>
            <a:r>
              <a:rPr dirty="0" baseline="2314" sz="3600" b="1">
                <a:solidFill>
                  <a:srgbClr val="FF0000"/>
                </a:solidFill>
                <a:latin typeface="华文楷体"/>
                <a:cs typeface="华文楷体"/>
              </a:rPr>
              <a:t>电或带负</a:t>
            </a:r>
            <a:r>
              <a:rPr dirty="0" baseline="2314" sz="3600" spc="-7" b="1">
                <a:solidFill>
                  <a:srgbClr val="FF0000"/>
                </a:solidFill>
                <a:latin typeface="华文楷体"/>
                <a:cs typeface="华文楷体"/>
              </a:rPr>
              <a:t>电</a:t>
            </a:r>
            <a:endParaRPr baseline="2314" sz="3600">
              <a:latin typeface="华文楷体"/>
              <a:cs typeface="华文楷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0548" y="1941576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0192" y="216560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4" y="0"/>
                </a:lnTo>
                <a:lnTo>
                  <a:pt x="245364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23196" y="22121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55085" y="2178557"/>
            <a:ext cx="5161229" cy="1398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6340" y="2545270"/>
            <a:ext cx="232511" cy="232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48722" y="2172195"/>
            <a:ext cx="5173980" cy="1409700"/>
          </a:xfrm>
          <a:custGeom>
            <a:avLst/>
            <a:gdLst/>
            <a:ahLst/>
            <a:cxnLst/>
            <a:rect l="l" t="t" r="r" b="b"/>
            <a:pathLst>
              <a:path w="5173980" h="1409700">
                <a:moveTo>
                  <a:pt x="3351212" y="12700"/>
                </a:moveTo>
                <a:lnTo>
                  <a:pt x="2957118" y="12700"/>
                </a:lnTo>
                <a:lnTo>
                  <a:pt x="2974009" y="0"/>
                </a:lnTo>
                <a:lnTo>
                  <a:pt x="3337191" y="0"/>
                </a:lnTo>
                <a:lnTo>
                  <a:pt x="3351212" y="12700"/>
                </a:lnTo>
                <a:close/>
              </a:path>
              <a:path w="5173980" h="1409700">
                <a:moveTo>
                  <a:pt x="4215752" y="12700"/>
                </a:moveTo>
                <a:lnTo>
                  <a:pt x="3807040" y="12700"/>
                </a:lnTo>
                <a:lnTo>
                  <a:pt x="3821874" y="0"/>
                </a:lnTo>
                <a:lnTo>
                  <a:pt x="4191762" y="0"/>
                </a:lnTo>
                <a:lnTo>
                  <a:pt x="4215752" y="12700"/>
                </a:lnTo>
                <a:close/>
              </a:path>
              <a:path w="5173980" h="1409700">
                <a:moveTo>
                  <a:pt x="2958985" y="25400"/>
                </a:moveTo>
                <a:lnTo>
                  <a:pt x="2892551" y="25400"/>
                </a:lnTo>
                <a:lnTo>
                  <a:pt x="2908223" y="12700"/>
                </a:lnTo>
                <a:lnTo>
                  <a:pt x="2975775" y="12700"/>
                </a:lnTo>
                <a:lnTo>
                  <a:pt x="2958985" y="25400"/>
                </a:lnTo>
                <a:close/>
              </a:path>
              <a:path w="5173980" h="1409700">
                <a:moveTo>
                  <a:pt x="3418230" y="25400"/>
                </a:moveTo>
                <a:lnTo>
                  <a:pt x="3349383" y="25400"/>
                </a:lnTo>
                <a:lnTo>
                  <a:pt x="3335439" y="12700"/>
                </a:lnTo>
                <a:lnTo>
                  <a:pt x="3405250" y="12700"/>
                </a:lnTo>
                <a:lnTo>
                  <a:pt x="3418230" y="25400"/>
                </a:lnTo>
                <a:close/>
              </a:path>
              <a:path w="5173980" h="1409700">
                <a:moveTo>
                  <a:pt x="3808742" y="25400"/>
                </a:moveTo>
                <a:lnTo>
                  <a:pt x="3735793" y="25400"/>
                </a:lnTo>
                <a:lnTo>
                  <a:pt x="3749624" y="12700"/>
                </a:lnTo>
                <a:lnTo>
                  <a:pt x="3823512" y="12700"/>
                </a:lnTo>
                <a:lnTo>
                  <a:pt x="3808742" y="25400"/>
                </a:lnTo>
                <a:close/>
              </a:path>
              <a:path w="5173980" h="1409700">
                <a:moveTo>
                  <a:pt x="4306620" y="25400"/>
                </a:moveTo>
                <a:lnTo>
                  <a:pt x="4214088" y="25400"/>
                </a:lnTo>
                <a:lnTo>
                  <a:pt x="4190199" y="12700"/>
                </a:lnTo>
                <a:lnTo>
                  <a:pt x="4284725" y="12700"/>
                </a:lnTo>
                <a:lnTo>
                  <a:pt x="4306620" y="25400"/>
                </a:lnTo>
                <a:close/>
              </a:path>
              <a:path w="5173980" h="1409700">
                <a:moveTo>
                  <a:pt x="2895180" y="38100"/>
                </a:moveTo>
                <a:lnTo>
                  <a:pt x="2833306" y="38100"/>
                </a:lnTo>
                <a:lnTo>
                  <a:pt x="2847581" y="25400"/>
                </a:lnTo>
                <a:lnTo>
                  <a:pt x="2910751" y="25400"/>
                </a:lnTo>
                <a:lnTo>
                  <a:pt x="2895180" y="38100"/>
                </a:lnTo>
                <a:close/>
              </a:path>
              <a:path w="5173980" h="1409700">
                <a:moveTo>
                  <a:pt x="3479558" y="38100"/>
                </a:moveTo>
                <a:lnTo>
                  <a:pt x="3415614" y="38100"/>
                </a:lnTo>
                <a:lnTo>
                  <a:pt x="3402723" y="25400"/>
                </a:lnTo>
                <a:lnTo>
                  <a:pt x="3467785" y="25400"/>
                </a:lnTo>
                <a:lnTo>
                  <a:pt x="3479558" y="38100"/>
                </a:lnTo>
                <a:close/>
              </a:path>
              <a:path w="5173980" h="1409700">
                <a:moveTo>
                  <a:pt x="3738232" y="38100"/>
                </a:moveTo>
                <a:lnTo>
                  <a:pt x="3670020" y="38100"/>
                </a:lnTo>
                <a:lnTo>
                  <a:pt x="3682695" y="25400"/>
                </a:lnTo>
                <a:lnTo>
                  <a:pt x="3751999" y="25400"/>
                </a:lnTo>
                <a:lnTo>
                  <a:pt x="3738232" y="38100"/>
                </a:lnTo>
                <a:close/>
              </a:path>
              <a:path w="5173980" h="1409700">
                <a:moveTo>
                  <a:pt x="4348645" y="38100"/>
                </a:moveTo>
                <a:lnTo>
                  <a:pt x="4304004" y="38100"/>
                </a:lnTo>
                <a:lnTo>
                  <a:pt x="4282224" y="25400"/>
                </a:lnTo>
                <a:lnTo>
                  <a:pt x="4327931" y="25400"/>
                </a:lnTo>
                <a:lnTo>
                  <a:pt x="4348645" y="38100"/>
                </a:lnTo>
                <a:close/>
              </a:path>
              <a:path w="5173980" h="1409700">
                <a:moveTo>
                  <a:pt x="2446578" y="50800"/>
                </a:moveTo>
                <a:lnTo>
                  <a:pt x="2026170" y="50800"/>
                </a:lnTo>
                <a:lnTo>
                  <a:pt x="2046706" y="38100"/>
                </a:lnTo>
                <a:lnTo>
                  <a:pt x="2431783" y="38100"/>
                </a:lnTo>
                <a:lnTo>
                  <a:pt x="2446578" y="50800"/>
                </a:lnTo>
                <a:close/>
              </a:path>
              <a:path w="5173980" h="1409700">
                <a:moveTo>
                  <a:pt x="2836786" y="50800"/>
                </a:moveTo>
                <a:lnTo>
                  <a:pt x="2792806" y="50800"/>
                </a:lnTo>
                <a:lnTo>
                  <a:pt x="2805912" y="38100"/>
                </a:lnTo>
                <a:lnTo>
                  <a:pt x="2850946" y="38100"/>
                </a:lnTo>
                <a:lnTo>
                  <a:pt x="2836786" y="50800"/>
                </a:lnTo>
                <a:close/>
              </a:path>
              <a:path w="5173980" h="1409700">
                <a:moveTo>
                  <a:pt x="3513302" y="50800"/>
                </a:moveTo>
                <a:lnTo>
                  <a:pt x="3476066" y="50800"/>
                </a:lnTo>
                <a:lnTo>
                  <a:pt x="3464382" y="38100"/>
                </a:lnTo>
                <a:lnTo>
                  <a:pt x="3502317" y="38100"/>
                </a:lnTo>
                <a:lnTo>
                  <a:pt x="3513302" y="50800"/>
                </a:lnTo>
                <a:close/>
              </a:path>
              <a:path w="5173980" h="1409700">
                <a:moveTo>
                  <a:pt x="3673259" y="50800"/>
                </a:moveTo>
                <a:lnTo>
                  <a:pt x="3633482" y="50800"/>
                </a:lnTo>
                <a:lnTo>
                  <a:pt x="3645408" y="38100"/>
                </a:lnTo>
                <a:lnTo>
                  <a:pt x="3685857" y="38100"/>
                </a:lnTo>
                <a:lnTo>
                  <a:pt x="3673259" y="50800"/>
                </a:lnTo>
                <a:close/>
              </a:path>
              <a:path w="5173980" h="1409700">
                <a:moveTo>
                  <a:pt x="4388116" y="50800"/>
                </a:moveTo>
                <a:lnTo>
                  <a:pt x="4345495" y="50800"/>
                </a:lnTo>
                <a:lnTo>
                  <a:pt x="4324934" y="38100"/>
                </a:lnTo>
                <a:lnTo>
                  <a:pt x="4368711" y="38100"/>
                </a:lnTo>
                <a:lnTo>
                  <a:pt x="4388116" y="50800"/>
                </a:lnTo>
                <a:close/>
              </a:path>
              <a:path w="5173980" h="1409700">
                <a:moveTo>
                  <a:pt x="2027809" y="63500"/>
                </a:moveTo>
                <a:lnTo>
                  <a:pt x="1947341" y="63500"/>
                </a:lnTo>
                <a:lnTo>
                  <a:pt x="1966531" y="50800"/>
                </a:lnTo>
                <a:lnTo>
                  <a:pt x="2048255" y="50800"/>
                </a:lnTo>
                <a:lnTo>
                  <a:pt x="2027809" y="63500"/>
                </a:lnTo>
                <a:close/>
              </a:path>
              <a:path w="5173980" h="1409700">
                <a:moveTo>
                  <a:pt x="2531859" y="63500"/>
                </a:moveTo>
                <a:lnTo>
                  <a:pt x="2445054" y="63500"/>
                </a:lnTo>
                <a:lnTo>
                  <a:pt x="2430322" y="50800"/>
                </a:lnTo>
                <a:lnTo>
                  <a:pt x="2518079" y="50800"/>
                </a:lnTo>
                <a:lnTo>
                  <a:pt x="2531859" y="63500"/>
                </a:lnTo>
                <a:close/>
              </a:path>
              <a:path w="5173980" h="1409700">
                <a:moveTo>
                  <a:pt x="2797009" y="63500"/>
                </a:moveTo>
                <a:lnTo>
                  <a:pt x="2767850" y="63500"/>
                </a:lnTo>
                <a:lnTo>
                  <a:pt x="2780118" y="50800"/>
                </a:lnTo>
                <a:lnTo>
                  <a:pt x="2809976" y="50800"/>
                </a:lnTo>
                <a:lnTo>
                  <a:pt x="2797009" y="63500"/>
                </a:lnTo>
                <a:close/>
              </a:path>
              <a:path w="5173980" h="1409700">
                <a:moveTo>
                  <a:pt x="3544531" y="63500"/>
                </a:moveTo>
                <a:lnTo>
                  <a:pt x="3509213" y="63500"/>
                </a:lnTo>
                <a:lnTo>
                  <a:pt x="3498341" y="50800"/>
                </a:lnTo>
                <a:lnTo>
                  <a:pt x="3534410" y="50800"/>
                </a:lnTo>
                <a:lnTo>
                  <a:pt x="3544531" y="63500"/>
                </a:lnTo>
                <a:close/>
              </a:path>
              <a:path w="5173980" h="1409700">
                <a:moveTo>
                  <a:pt x="3637267" y="63500"/>
                </a:moveTo>
                <a:lnTo>
                  <a:pt x="3599357" y="63500"/>
                </a:lnTo>
                <a:lnTo>
                  <a:pt x="3610457" y="50800"/>
                </a:lnTo>
                <a:lnTo>
                  <a:pt x="3649091" y="50800"/>
                </a:lnTo>
                <a:lnTo>
                  <a:pt x="3637267" y="63500"/>
                </a:lnTo>
                <a:close/>
              </a:path>
              <a:path w="5173980" h="1409700">
                <a:moveTo>
                  <a:pt x="4458639" y="76200"/>
                </a:moveTo>
                <a:lnTo>
                  <a:pt x="4437481" y="76200"/>
                </a:lnTo>
                <a:lnTo>
                  <a:pt x="4420374" y="63500"/>
                </a:lnTo>
                <a:lnTo>
                  <a:pt x="4402836" y="63500"/>
                </a:lnTo>
                <a:lnTo>
                  <a:pt x="4384268" y="50800"/>
                </a:lnTo>
                <a:lnTo>
                  <a:pt x="4424857" y="50800"/>
                </a:lnTo>
                <a:lnTo>
                  <a:pt x="4442129" y="63500"/>
                </a:lnTo>
                <a:lnTo>
                  <a:pt x="4458639" y="76200"/>
                </a:lnTo>
                <a:close/>
              </a:path>
              <a:path w="5173980" h="1409700">
                <a:moveTo>
                  <a:pt x="1949716" y="76200"/>
                </a:moveTo>
                <a:lnTo>
                  <a:pt x="1892084" y="76200"/>
                </a:lnTo>
                <a:lnTo>
                  <a:pt x="1910105" y="63500"/>
                </a:lnTo>
                <a:lnTo>
                  <a:pt x="1968804" y="63500"/>
                </a:lnTo>
                <a:lnTo>
                  <a:pt x="1949716" y="76200"/>
                </a:lnTo>
                <a:close/>
              </a:path>
              <a:path w="5173980" h="1409700">
                <a:moveTo>
                  <a:pt x="2597835" y="76200"/>
                </a:moveTo>
                <a:lnTo>
                  <a:pt x="2529560" y="76200"/>
                </a:lnTo>
                <a:lnTo>
                  <a:pt x="2515844" y="63500"/>
                </a:lnTo>
                <a:lnTo>
                  <a:pt x="2585046" y="63500"/>
                </a:lnTo>
                <a:lnTo>
                  <a:pt x="2597835" y="76200"/>
                </a:lnTo>
                <a:close/>
              </a:path>
              <a:path w="5173980" h="1409700">
                <a:moveTo>
                  <a:pt x="2761030" y="76200"/>
                </a:moveTo>
                <a:lnTo>
                  <a:pt x="2733700" y="76200"/>
                </a:lnTo>
                <a:lnTo>
                  <a:pt x="2744635" y="63500"/>
                </a:lnTo>
                <a:lnTo>
                  <a:pt x="2772714" y="63500"/>
                </a:lnTo>
                <a:lnTo>
                  <a:pt x="2761030" y="76200"/>
                </a:lnTo>
                <a:close/>
              </a:path>
              <a:path w="5173980" h="1409700">
                <a:moveTo>
                  <a:pt x="3567836" y="76200"/>
                </a:moveTo>
                <a:lnTo>
                  <a:pt x="3549383" y="76200"/>
                </a:lnTo>
                <a:lnTo>
                  <a:pt x="3539680" y="63500"/>
                </a:lnTo>
                <a:lnTo>
                  <a:pt x="3563873" y="63500"/>
                </a:lnTo>
                <a:lnTo>
                  <a:pt x="3570560" y="72799"/>
                </a:lnTo>
                <a:lnTo>
                  <a:pt x="3567836" y="76200"/>
                </a:lnTo>
                <a:close/>
              </a:path>
              <a:path w="5173980" h="1409700">
                <a:moveTo>
                  <a:pt x="3593096" y="76200"/>
                </a:moveTo>
                <a:lnTo>
                  <a:pt x="3573005" y="76200"/>
                </a:lnTo>
                <a:lnTo>
                  <a:pt x="3570560" y="72799"/>
                </a:lnTo>
                <a:lnTo>
                  <a:pt x="3578009" y="63500"/>
                </a:lnTo>
                <a:lnTo>
                  <a:pt x="3603815" y="63500"/>
                </a:lnTo>
                <a:lnTo>
                  <a:pt x="3593096" y="76200"/>
                </a:lnTo>
                <a:close/>
              </a:path>
              <a:path w="5173980" h="1409700">
                <a:moveTo>
                  <a:pt x="3573005" y="76200"/>
                </a:moveTo>
                <a:lnTo>
                  <a:pt x="3567836" y="76200"/>
                </a:lnTo>
                <a:lnTo>
                  <a:pt x="3570560" y="72799"/>
                </a:lnTo>
                <a:lnTo>
                  <a:pt x="3573005" y="76200"/>
                </a:lnTo>
                <a:close/>
              </a:path>
              <a:path w="5173980" h="1409700">
                <a:moveTo>
                  <a:pt x="1895043" y="88900"/>
                </a:moveTo>
                <a:lnTo>
                  <a:pt x="1840496" y="88900"/>
                </a:lnTo>
                <a:lnTo>
                  <a:pt x="1857260" y="76200"/>
                </a:lnTo>
                <a:lnTo>
                  <a:pt x="1912962" y="76200"/>
                </a:lnTo>
                <a:lnTo>
                  <a:pt x="1895043" y="88900"/>
                </a:lnTo>
                <a:close/>
              </a:path>
              <a:path w="5173980" h="1409700">
                <a:moveTo>
                  <a:pt x="2646870" y="88900"/>
                </a:moveTo>
                <a:lnTo>
                  <a:pt x="2594838" y="88900"/>
                </a:lnTo>
                <a:lnTo>
                  <a:pt x="2582113" y="76200"/>
                </a:lnTo>
                <a:lnTo>
                  <a:pt x="2634945" y="76200"/>
                </a:lnTo>
                <a:lnTo>
                  <a:pt x="2646870" y="88900"/>
                </a:lnTo>
                <a:close/>
              </a:path>
              <a:path w="5173980" h="1409700">
                <a:moveTo>
                  <a:pt x="2739313" y="88900"/>
                </a:moveTo>
                <a:lnTo>
                  <a:pt x="2713253" y="88900"/>
                </a:lnTo>
                <a:lnTo>
                  <a:pt x="2723235" y="76200"/>
                </a:lnTo>
                <a:lnTo>
                  <a:pt x="2750096" y="76200"/>
                </a:lnTo>
                <a:lnTo>
                  <a:pt x="2739313" y="88900"/>
                </a:lnTo>
                <a:close/>
              </a:path>
              <a:path w="5173980" h="1409700">
                <a:moveTo>
                  <a:pt x="3570173" y="88900"/>
                </a:moveTo>
                <a:lnTo>
                  <a:pt x="3558527" y="76200"/>
                </a:lnTo>
                <a:lnTo>
                  <a:pt x="3582898" y="76200"/>
                </a:lnTo>
                <a:lnTo>
                  <a:pt x="3570173" y="88900"/>
                </a:lnTo>
                <a:close/>
              </a:path>
              <a:path w="5173980" h="1409700">
                <a:moveTo>
                  <a:pt x="4489297" y="88900"/>
                </a:moveTo>
                <a:lnTo>
                  <a:pt x="4469003" y="88900"/>
                </a:lnTo>
                <a:lnTo>
                  <a:pt x="4453458" y="76200"/>
                </a:lnTo>
                <a:lnTo>
                  <a:pt x="4474375" y="76200"/>
                </a:lnTo>
                <a:lnTo>
                  <a:pt x="4489297" y="88900"/>
                </a:lnTo>
                <a:close/>
              </a:path>
              <a:path w="5173980" h="1409700">
                <a:moveTo>
                  <a:pt x="1844103" y="101600"/>
                </a:moveTo>
                <a:lnTo>
                  <a:pt x="1808340" y="101600"/>
                </a:lnTo>
                <a:lnTo>
                  <a:pt x="1824189" y="88900"/>
                </a:lnTo>
                <a:lnTo>
                  <a:pt x="1860753" y="88900"/>
                </a:lnTo>
                <a:lnTo>
                  <a:pt x="1844103" y="101600"/>
                </a:lnTo>
                <a:close/>
              </a:path>
              <a:path w="5173980" h="1409700">
                <a:moveTo>
                  <a:pt x="2681249" y="101600"/>
                </a:moveTo>
                <a:lnTo>
                  <a:pt x="2643251" y="101600"/>
                </a:lnTo>
                <a:lnTo>
                  <a:pt x="2631401" y="88900"/>
                </a:lnTo>
                <a:lnTo>
                  <a:pt x="2670022" y="88900"/>
                </a:lnTo>
                <a:lnTo>
                  <a:pt x="2681249" y="101600"/>
                </a:lnTo>
                <a:close/>
              </a:path>
              <a:path w="5173980" h="1409700">
                <a:moveTo>
                  <a:pt x="2710421" y="101600"/>
                </a:moveTo>
                <a:lnTo>
                  <a:pt x="2694762" y="101600"/>
                </a:lnTo>
                <a:lnTo>
                  <a:pt x="2703766" y="88900"/>
                </a:lnTo>
                <a:lnTo>
                  <a:pt x="2719730" y="88900"/>
                </a:lnTo>
                <a:lnTo>
                  <a:pt x="2710421" y="101600"/>
                </a:lnTo>
                <a:close/>
              </a:path>
              <a:path w="5173980" h="1409700">
                <a:moveTo>
                  <a:pt x="4516589" y="101600"/>
                </a:moveTo>
                <a:lnTo>
                  <a:pt x="4483519" y="101600"/>
                </a:lnTo>
                <a:lnTo>
                  <a:pt x="4468799" y="88900"/>
                </a:lnTo>
                <a:lnTo>
                  <a:pt x="4503394" y="88900"/>
                </a:lnTo>
                <a:lnTo>
                  <a:pt x="4516589" y="101600"/>
                </a:lnTo>
                <a:close/>
              </a:path>
              <a:path w="5173980" h="1409700">
                <a:moveTo>
                  <a:pt x="1797278" y="114300"/>
                </a:moveTo>
                <a:lnTo>
                  <a:pt x="1763687" y="114300"/>
                </a:lnTo>
                <a:lnTo>
                  <a:pt x="1778076" y="101600"/>
                </a:lnTo>
                <a:lnTo>
                  <a:pt x="1812531" y="101600"/>
                </a:lnTo>
                <a:lnTo>
                  <a:pt x="1797278" y="114300"/>
                </a:lnTo>
                <a:close/>
              </a:path>
              <a:path w="5173980" h="1409700">
                <a:moveTo>
                  <a:pt x="2691041" y="114300"/>
                </a:moveTo>
                <a:lnTo>
                  <a:pt x="2677134" y="114300"/>
                </a:lnTo>
                <a:lnTo>
                  <a:pt x="2665996" y="101600"/>
                </a:lnTo>
                <a:lnTo>
                  <a:pt x="2702001" y="101600"/>
                </a:lnTo>
                <a:lnTo>
                  <a:pt x="2691041" y="114300"/>
                </a:lnTo>
                <a:close/>
              </a:path>
              <a:path w="5173980" h="1409700">
                <a:moveTo>
                  <a:pt x="4528972" y="114300"/>
                </a:moveTo>
                <a:lnTo>
                  <a:pt x="4509960" y="114300"/>
                </a:lnTo>
                <a:lnTo>
                  <a:pt x="4496968" y="101600"/>
                </a:lnTo>
                <a:lnTo>
                  <a:pt x="4522914" y="101600"/>
                </a:lnTo>
                <a:lnTo>
                  <a:pt x="4528972" y="114300"/>
                </a:lnTo>
                <a:close/>
              </a:path>
              <a:path w="5173980" h="1409700">
                <a:moveTo>
                  <a:pt x="1410982" y="127000"/>
                </a:moveTo>
                <a:lnTo>
                  <a:pt x="1131252" y="127000"/>
                </a:lnTo>
                <a:lnTo>
                  <a:pt x="1151229" y="114300"/>
                </a:lnTo>
                <a:lnTo>
                  <a:pt x="1384173" y="114300"/>
                </a:lnTo>
                <a:lnTo>
                  <a:pt x="1410982" y="127000"/>
                </a:lnTo>
                <a:close/>
              </a:path>
              <a:path w="5173980" h="1409700">
                <a:moveTo>
                  <a:pt x="1768538" y="127000"/>
                </a:moveTo>
                <a:lnTo>
                  <a:pt x="1736470" y="127000"/>
                </a:lnTo>
                <a:lnTo>
                  <a:pt x="1749818" y="114300"/>
                </a:lnTo>
                <a:lnTo>
                  <a:pt x="1782787" y="114300"/>
                </a:lnTo>
                <a:lnTo>
                  <a:pt x="1768538" y="127000"/>
                </a:lnTo>
                <a:close/>
              </a:path>
              <a:path w="5173980" h="1409700">
                <a:moveTo>
                  <a:pt x="4545787" y="127000"/>
                </a:moveTo>
                <a:lnTo>
                  <a:pt x="4527346" y="127000"/>
                </a:lnTo>
                <a:lnTo>
                  <a:pt x="4521631" y="114300"/>
                </a:lnTo>
                <a:lnTo>
                  <a:pt x="4540415" y="114300"/>
                </a:lnTo>
                <a:lnTo>
                  <a:pt x="4545787" y="127000"/>
                </a:lnTo>
                <a:close/>
              </a:path>
              <a:path w="5173980" h="1409700">
                <a:moveTo>
                  <a:pt x="1132052" y="139700"/>
                </a:moveTo>
                <a:lnTo>
                  <a:pt x="996416" y="139700"/>
                </a:lnTo>
                <a:lnTo>
                  <a:pt x="1015085" y="127000"/>
                </a:lnTo>
                <a:lnTo>
                  <a:pt x="1151978" y="127000"/>
                </a:lnTo>
                <a:lnTo>
                  <a:pt x="1132052" y="139700"/>
                </a:lnTo>
                <a:close/>
              </a:path>
              <a:path w="5173980" h="1409700">
                <a:moveTo>
                  <a:pt x="1565084" y="139700"/>
                </a:moveTo>
                <a:lnTo>
                  <a:pt x="1410220" y="139700"/>
                </a:lnTo>
                <a:lnTo>
                  <a:pt x="1383499" y="127000"/>
                </a:lnTo>
                <a:lnTo>
                  <a:pt x="1540268" y="127000"/>
                </a:lnTo>
                <a:lnTo>
                  <a:pt x="1565084" y="139700"/>
                </a:lnTo>
                <a:close/>
              </a:path>
              <a:path w="5173980" h="1409700">
                <a:moveTo>
                  <a:pt x="1741893" y="139700"/>
                </a:moveTo>
                <a:lnTo>
                  <a:pt x="1711401" y="139700"/>
                </a:lnTo>
                <a:lnTo>
                  <a:pt x="1723656" y="127000"/>
                </a:lnTo>
                <a:lnTo>
                  <a:pt x="1755089" y="127000"/>
                </a:lnTo>
                <a:lnTo>
                  <a:pt x="1741893" y="139700"/>
                </a:lnTo>
                <a:close/>
              </a:path>
              <a:path w="5173980" h="1409700">
                <a:moveTo>
                  <a:pt x="4560481" y="139700"/>
                </a:moveTo>
                <a:lnTo>
                  <a:pt x="4542637" y="139700"/>
                </a:lnTo>
                <a:lnTo>
                  <a:pt x="4537646" y="127000"/>
                </a:lnTo>
                <a:lnTo>
                  <a:pt x="4555820" y="127000"/>
                </a:lnTo>
                <a:lnTo>
                  <a:pt x="4560481" y="139700"/>
                </a:lnTo>
                <a:close/>
              </a:path>
              <a:path w="5173980" h="1409700">
                <a:moveTo>
                  <a:pt x="998080" y="152400"/>
                </a:moveTo>
                <a:lnTo>
                  <a:pt x="906310" y="152400"/>
                </a:lnTo>
                <a:lnTo>
                  <a:pt x="923874" y="139700"/>
                </a:lnTo>
                <a:lnTo>
                  <a:pt x="1016698" y="139700"/>
                </a:lnTo>
                <a:lnTo>
                  <a:pt x="998080" y="152400"/>
                </a:lnTo>
                <a:close/>
              </a:path>
              <a:path w="5173980" h="1409700">
                <a:moveTo>
                  <a:pt x="1637131" y="152400"/>
                </a:moveTo>
                <a:lnTo>
                  <a:pt x="1563331" y="152400"/>
                </a:lnTo>
                <a:lnTo>
                  <a:pt x="1538604" y="139700"/>
                </a:lnTo>
                <a:lnTo>
                  <a:pt x="1613522" y="139700"/>
                </a:lnTo>
                <a:lnTo>
                  <a:pt x="1637131" y="152400"/>
                </a:lnTo>
                <a:close/>
              </a:path>
              <a:path w="5173980" h="1409700">
                <a:moveTo>
                  <a:pt x="1717459" y="152400"/>
                </a:moveTo>
                <a:lnTo>
                  <a:pt x="1688591" y="152400"/>
                </a:lnTo>
                <a:lnTo>
                  <a:pt x="1699704" y="139700"/>
                </a:lnTo>
                <a:lnTo>
                  <a:pt x="1729549" y="139700"/>
                </a:lnTo>
                <a:lnTo>
                  <a:pt x="1717459" y="152400"/>
                </a:lnTo>
                <a:close/>
              </a:path>
              <a:path w="5173980" h="1409700">
                <a:moveTo>
                  <a:pt x="4572939" y="152400"/>
                </a:moveTo>
                <a:lnTo>
                  <a:pt x="4555693" y="152400"/>
                </a:lnTo>
                <a:lnTo>
                  <a:pt x="4551438" y="139700"/>
                </a:lnTo>
                <a:lnTo>
                  <a:pt x="4569040" y="139700"/>
                </a:lnTo>
                <a:lnTo>
                  <a:pt x="4572939" y="152400"/>
                </a:lnTo>
                <a:close/>
              </a:path>
              <a:path w="5173980" h="1409700">
                <a:moveTo>
                  <a:pt x="908634" y="165100"/>
                </a:moveTo>
                <a:lnTo>
                  <a:pt x="855116" y="165100"/>
                </a:lnTo>
                <a:lnTo>
                  <a:pt x="871931" y="152400"/>
                </a:lnTo>
                <a:lnTo>
                  <a:pt x="926122" y="152400"/>
                </a:lnTo>
                <a:lnTo>
                  <a:pt x="908634" y="165100"/>
                </a:lnTo>
                <a:close/>
              </a:path>
              <a:path w="5173980" h="1409700">
                <a:moveTo>
                  <a:pt x="1695348" y="165100"/>
                </a:moveTo>
                <a:lnTo>
                  <a:pt x="1634858" y="165100"/>
                </a:lnTo>
                <a:lnTo>
                  <a:pt x="1611337" y="152400"/>
                </a:lnTo>
                <a:lnTo>
                  <a:pt x="1706283" y="152400"/>
                </a:lnTo>
                <a:lnTo>
                  <a:pt x="1695348" y="165100"/>
                </a:lnTo>
                <a:close/>
              </a:path>
              <a:path w="5173980" h="1409700">
                <a:moveTo>
                  <a:pt x="4583061" y="165100"/>
                </a:moveTo>
                <a:lnTo>
                  <a:pt x="4566450" y="165100"/>
                </a:lnTo>
                <a:lnTo>
                  <a:pt x="4562970" y="152400"/>
                </a:lnTo>
                <a:lnTo>
                  <a:pt x="4579962" y="152400"/>
                </a:lnTo>
                <a:lnTo>
                  <a:pt x="4583061" y="165100"/>
                </a:lnTo>
                <a:close/>
              </a:path>
              <a:path w="5173980" h="1409700">
                <a:moveTo>
                  <a:pt x="857859" y="177800"/>
                </a:moveTo>
                <a:lnTo>
                  <a:pt x="806259" y="177800"/>
                </a:lnTo>
                <a:lnTo>
                  <a:pt x="822274" y="165100"/>
                </a:lnTo>
                <a:lnTo>
                  <a:pt x="874598" y="165100"/>
                </a:lnTo>
                <a:lnTo>
                  <a:pt x="857859" y="177800"/>
                </a:lnTo>
                <a:close/>
              </a:path>
              <a:path w="5173980" h="1409700">
                <a:moveTo>
                  <a:pt x="4588383" y="177800"/>
                </a:moveTo>
                <a:lnTo>
                  <a:pt x="4574844" y="177800"/>
                </a:lnTo>
                <a:lnTo>
                  <a:pt x="4572152" y="165100"/>
                </a:lnTo>
                <a:lnTo>
                  <a:pt x="4583430" y="165100"/>
                </a:lnTo>
                <a:lnTo>
                  <a:pt x="4588383" y="177800"/>
                </a:lnTo>
                <a:close/>
              </a:path>
              <a:path w="5173980" h="1409700">
                <a:moveTo>
                  <a:pt x="4588383" y="177800"/>
                </a:moveTo>
                <a:lnTo>
                  <a:pt x="4583430" y="165100"/>
                </a:lnTo>
                <a:lnTo>
                  <a:pt x="4586176" y="166485"/>
                </a:lnTo>
                <a:lnTo>
                  <a:pt x="4588383" y="177800"/>
                </a:lnTo>
                <a:close/>
              </a:path>
              <a:path w="5173980" h="1409700">
                <a:moveTo>
                  <a:pt x="4586176" y="166485"/>
                </a:moveTo>
                <a:lnTo>
                  <a:pt x="4583430" y="165100"/>
                </a:lnTo>
                <a:lnTo>
                  <a:pt x="4585906" y="165100"/>
                </a:lnTo>
                <a:lnTo>
                  <a:pt x="4586176" y="166485"/>
                </a:lnTo>
                <a:close/>
              </a:path>
              <a:path w="5173980" h="1409700">
                <a:moveTo>
                  <a:pt x="4608614" y="177800"/>
                </a:moveTo>
                <a:lnTo>
                  <a:pt x="4588383" y="177800"/>
                </a:lnTo>
                <a:lnTo>
                  <a:pt x="4586176" y="166485"/>
                </a:lnTo>
                <a:lnTo>
                  <a:pt x="4608614" y="177800"/>
                </a:lnTo>
                <a:close/>
              </a:path>
              <a:path w="5173980" h="1409700">
                <a:moveTo>
                  <a:pt x="793876" y="190500"/>
                </a:moveTo>
                <a:lnTo>
                  <a:pt x="759929" y="190500"/>
                </a:lnTo>
                <a:lnTo>
                  <a:pt x="775093" y="177800"/>
                </a:lnTo>
                <a:lnTo>
                  <a:pt x="809523" y="177800"/>
                </a:lnTo>
                <a:lnTo>
                  <a:pt x="793876" y="190500"/>
                </a:lnTo>
                <a:close/>
              </a:path>
              <a:path w="5173980" h="1409700">
                <a:moveTo>
                  <a:pt x="4704892" y="190500"/>
                </a:moveTo>
                <a:lnTo>
                  <a:pt x="4607179" y="190500"/>
                </a:lnTo>
                <a:lnTo>
                  <a:pt x="4578667" y="177800"/>
                </a:lnTo>
                <a:lnTo>
                  <a:pt x="4681562" y="177800"/>
                </a:lnTo>
                <a:lnTo>
                  <a:pt x="4704892" y="190500"/>
                </a:lnTo>
                <a:close/>
              </a:path>
              <a:path w="5173980" h="1409700">
                <a:moveTo>
                  <a:pt x="763600" y="203200"/>
                </a:moveTo>
                <a:lnTo>
                  <a:pt x="716292" y="203200"/>
                </a:lnTo>
                <a:lnTo>
                  <a:pt x="730529" y="190500"/>
                </a:lnTo>
                <a:lnTo>
                  <a:pt x="778662" y="190500"/>
                </a:lnTo>
                <a:lnTo>
                  <a:pt x="763600" y="203200"/>
                </a:lnTo>
                <a:close/>
              </a:path>
              <a:path w="5173980" h="1409700">
                <a:moveTo>
                  <a:pt x="4771593" y="203200"/>
                </a:moveTo>
                <a:lnTo>
                  <a:pt x="4702606" y="203200"/>
                </a:lnTo>
                <a:lnTo>
                  <a:pt x="4679391" y="190500"/>
                </a:lnTo>
                <a:lnTo>
                  <a:pt x="4749939" y="190500"/>
                </a:lnTo>
                <a:lnTo>
                  <a:pt x="4771593" y="203200"/>
                </a:lnTo>
                <a:close/>
              </a:path>
              <a:path w="5173980" h="1409700">
                <a:moveTo>
                  <a:pt x="720458" y="215900"/>
                </a:moveTo>
                <a:lnTo>
                  <a:pt x="675500" y="215900"/>
                </a:lnTo>
                <a:lnTo>
                  <a:pt x="688771" y="203200"/>
                </a:lnTo>
                <a:lnTo>
                  <a:pt x="734618" y="203200"/>
                </a:lnTo>
                <a:lnTo>
                  <a:pt x="720458" y="215900"/>
                </a:lnTo>
                <a:close/>
              </a:path>
              <a:path w="5173980" h="1409700">
                <a:moveTo>
                  <a:pt x="4813084" y="215900"/>
                </a:moveTo>
                <a:lnTo>
                  <a:pt x="4768595" y="215900"/>
                </a:lnTo>
                <a:lnTo>
                  <a:pt x="4747056" y="203200"/>
                </a:lnTo>
                <a:lnTo>
                  <a:pt x="4792649" y="203200"/>
                </a:lnTo>
                <a:lnTo>
                  <a:pt x="4813084" y="215900"/>
                </a:lnTo>
                <a:close/>
              </a:path>
              <a:path w="5173980" h="1409700">
                <a:moveTo>
                  <a:pt x="680224" y="228600"/>
                </a:moveTo>
                <a:lnTo>
                  <a:pt x="649973" y="228600"/>
                </a:lnTo>
                <a:lnTo>
                  <a:pt x="662571" y="215900"/>
                </a:lnTo>
                <a:lnTo>
                  <a:pt x="693407" y="215900"/>
                </a:lnTo>
                <a:lnTo>
                  <a:pt x="680224" y="228600"/>
                </a:lnTo>
                <a:close/>
              </a:path>
              <a:path w="5173980" h="1409700">
                <a:moveTo>
                  <a:pt x="4851996" y="228600"/>
                </a:moveTo>
                <a:lnTo>
                  <a:pt x="4809566" y="228600"/>
                </a:lnTo>
                <a:lnTo>
                  <a:pt x="4789271" y="215900"/>
                </a:lnTo>
                <a:lnTo>
                  <a:pt x="4832883" y="215900"/>
                </a:lnTo>
                <a:lnTo>
                  <a:pt x="4851996" y="228600"/>
                </a:lnTo>
                <a:close/>
              </a:path>
              <a:path w="5173980" h="1409700">
                <a:moveTo>
                  <a:pt x="655104" y="241300"/>
                </a:moveTo>
                <a:lnTo>
                  <a:pt x="625843" y="241300"/>
                </a:lnTo>
                <a:lnTo>
                  <a:pt x="637730" y="228600"/>
                </a:lnTo>
                <a:lnTo>
                  <a:pt x="667600" y="228600"/>
                </a:lnTo>
                <a:lnTo>
                  <a:pt x="655104" y="241300"/>
                </a:lnTo>
                <a:close/>
              </a:path>
              <a:path w="5173980" h="1409700">
                <a:moveTo>
                  <a:pt x="4888141" y="241300"/>
                </a:moveTo>
                <a:lnTo>
                  <a:pt x="4847920" y="241300"/>
                </a:lnTo>
                <a:lnTo>
                  <a:pt x="4828946" y="228600"/>
                </a:lnTo>
                <a:lnTo>
                  <a:pt x="4870424" y="228600"/>
                </a:lnTo>
                <a:lnTo>
                  <a:pt x="4888141" y="241300"/>
                </a:lnTo>
                <a:close/>
              </a:path>
              <a:path w="5173980" h="1409700">
                <a:moveTo>
                  <a:pt x="631405" y="254000"/>
                </a:moveTo>
                <a:lnTo>
                  <a:pt x="603135" y="254000"/>
                </a:lnTo>
                <a:lnTo>
                  <a:pt x="614311" y="241300"/>
                </a:lnTo>
                <a:lnTo>
                  <a:pt x="643178" y="241300"/>
                </a:lnTo>
                <a:lnTo>
                  <a:pt x="631405" y="254000"/>
                </a:lnTo>
                <a:close/>
              </a:path>
              <a:path w="5173980" h="1409700">
                <a:moveTo>
                  <a:pt x="4936769" y="266700"/>
                </a:moveTo>
                <a:lnTo>
                  <a:pt x="4915954" y="266700"/>
                </a:lnTo>
                <a:lnTo>
                  <a:pt x="4899914" y="254000"/>
                </a:lnTo>
                <a:lnTo>
                  <a:pt x="4883442" y="254000"/>
                </a:lnTo>
                <a:lnTo>
                  <a:pt x="4865890" y="241300"/>
                </a:lnTo>
                <a:lnTo>
                  <a:pt x="4905120" y="241300"/>
                </a:lnTo>
                <a:lnTo>
                  <a:pt x="4921338" y="254000"/>
                </a:lnTo>
                <a:lnTo>
                  <a:pt x="4936769" y="266700"/>
                </a:lnTo>
                <a:close/>
              </a:path>
              <a:path w="5173980" h="1409700">
                <a:moveTo>
                  <a:pt x="598614" y="266700"/>
                </a:moveTo>
                <a:lnTo>
                  <a:pt x="581926" y="266700"/>
                </a:lnTo>
                <a:lnTo>
                  <a:pt x="592340" y="254000"/>
                </a:lnTo>
                <a:lnTo>
                  <a:pt x="609295" y="254000"/>
                </a:lnTo>
                <a:lnTo>
                  <a:pt x="598614" y="266700"/>
                </a:lnTo>
                <a:close/>
              </a:path>
              <a:path w="5173980" h="1409700">
                <a:moveTo>
                  <a:pt x="578688" y="279400"/>
                </a:moveTo>
                <a:lnTo>
                  <a:pt x="562254" y="279400"/>
                </a:lnTo>
                <a:lnTo>
                  <a:pt x="571893" y="266700"/>
                </a:lnTo>
                <a:lnTo>
                  <a:pt x="588594" y="266700"/>
                </a:lnTo>
                <a:lnTo>
                  <a:pt x="578688" y="279400"/>
                </a:lnTo>
                <a:close/>
              </a:path>
              <a:path w="5173980" h="1409700">
                <a:moveTo>
                  <a:pt x="4965217" y="279400"/>
                </a:moveTo>
                <a:lnTo>
                  <a:pt x="4945253" y="279400"/>
                </a:lnTo>
                <a:lnTo>
                  <a:pt x="4930825" y="266700"/>
                </a:lnTo>
                <a:lnTo>
                  <a:pt x="4951399" y="266700"/>
                </a:lnTo>
                <a:lnTo>
                  <a:pt x="4965217" y="279400"/>
                </a:lnTo>
                <a:close/>
              </a:path>
              <a:path w="5173980" h="1409700">
                <a:moveTo>
                  <a:pt x="560362" y="292100"/>
                </a:moveTo>
                <a:lnTo>
                  <a:pt x="544169" y="292100"/>
                </a:lnTo>
                <a:lnTo>
                  <a:pt x="553008" y="279400"/>
                </a:lnTo>
                <a:lnTo>
                  <a:pt x="569467" y="279400"/>
                </a:lnTo>
                <a:lnTo>
                  <a:pt x="560362" y="292100"/>
                </a:lnTo>
                <a:close/>
              </a:path>
              <a:path w="5173980" h="1409700">
                <a:moveTo>
                  <a:pt x="4984330" y="292100"/>
                </a:moveTo>
                <a:lnTo>
                  <a:pt x="4958638" y="292100"/>
                </a:lnTo>
                <a:lnTo>
                  <a:pt x="4945049" y="279400"/>
                </a:lnTo>
                <a:lnTo>
                  <a:pt x="4978145" y="279400"/>
                </a:lnTo>
                <a:lnTo>
                  <a:pt x="4984330" y="292100"/>
                </a:lnTo>
                <a:close/>
              </a:path>
              <a:path w="5173980" h="1409700">
                <a:moveTo>
                  <a:pt x="543699" y="304800"/>
                </a:moveTo>
                <a:lnTo>
                  <a:pt x="527723" y="304800"/>
                </a:lnTo>
                <a:lnTo>
                  <a:pt x="535736" y="292100"/>
                </a:lnTo>
                <a:lnTo>
                  <a:pt x="551967" y="292100"/>
                </a:lnTo>
                <a:lnTo>
                  <a:pt x="543699" y="304800"/>
                </a:lnTo>
                <a:close/>
              </a:path>
              <a:path w="5173980" h="1409700">
                <a:moveTo>
                  <a:pt x="5001463" y="304800"/>
                </a:moveTo>
                <a:lnTo>
                  <a:pt x="4977015" y="304800"/>
                </a:lnTo>
                <a:lnTo>
                  <a:pt x="4970983" y="292100"/>
                </a:lnTo>
                <a:lnTo>
                  <a:pt x="4995976" y="292100"/>
                </a:lnTo>
                <a:lnTo>
                  <a:pt x="5001463" y="304800"/>
                </a:lnTo>
                <a:close/>
              </a:path>
              <a:path w="5173980" h="1409700">
                <a:moveTo>
                  <a:pt x="528726" y="317500"/>
                </a:moveTo>
                <a:lnTo>
                  <a:pt x="512965" y="317500"/>
                </a:lnTo>
                <a:lnTo>
                  <a:pt x="520128" y="304800"/>
                </a:lnTo>
                <a:lnTo>
                  <a:pt x="536155" y="304800"/>
                </a:lnTo>
                <a:lnTo>
                  <a:pt x="528726" y="317500"/>
                </a:lnTo>
                <a:close/>
              </a:path>
              <a:path w="5173980" h="1409700">
                <a:moveTo>
                  <a:pt x="5011737" y="317500"/>
                </a:moveTo>
                <a:lnTo>
                  <a:pt x="4993386" y="317500"/>
                </a:lnTo>
                <a:lnTo>
                  <a:pt x="4988039" y="304800"/>
                </a:lnTo>
                <a:lnTo>
                  <a:pt x="5006720" y="304800"/>
                </a:lnTo>
                <a:lnTo>
                  <a:pt x="5011737" y="317500"/>
                </a:lnTo>
                <a:close/>
              </a:path>
              <a:path w="5173980" h="1409700">
                <a:moveTo>
                  <a:pt x="515505" y="330200"/>
                </a:moveTo>
                <a:lnTo>
                  <a:pt x="499948" y="330200"/>
                </a:lnTo>
                <a:lnTo>
                  <a:pt x="506234" y="317500"/>
                </a:lnTo>
                <a:lnTo>
                  <a:pt x="522071" y="317500"/>
                </a:lnTo>
                <a:lnTo>
                  <a:pt x="515505" y="330200"/>
                </a:lnTo>
                <a:close/>
              </a:path>
              <a:path w="5173980" h="1409700">
                <a:moveTo>
                  <a:pt x="5025377" y="330200"/>
                </a:moveTo>
                <a:lnTo>
                  <a:pt x="5007635" y="330200"/>
                </a:lnTo>
                <a:lnTo>
                  <a:pt x="5002987" y="317500"/>
                </a:lnTo>
                <a:lnTo>
                  <a:pt x="5021071" y="317500"/>
                </a:lnTo>
                <a:lnTo>
                  <a:pt x="5025377" y="330200"/>
                </a:lnTo>
                <a:close/>
              </a:path>
              <a:path w="5173980" h="1409700">
                <a:moveTo>
                  <a:pt x="499071" y="355600"/>
                </a:moveTo>
                <a:lnTo>
                  <a:pt x="483831" y="355600"/>
                </a:lnTo>
                <a:lnTo>
                  <a:pt x="488734" y="342900"/>
                </a:lnTo>
                <a:lnTo>
                  <a:pt x="494106" y="330200"/>
                </a:lnTo>
                <a:lnTo>
                  <a:pt x="509752" y="330200"/>
                </a:lnTo>
                <a:lnTo>
                  <a:pt x="504088" y="342900"/>
                </a:lnTo>
                <a:lnTo>
                  <a:pt x="504266" y="342900"/>
                </a:lnTo>
                <a:lnTo>
                  <a:pt x="499071" y="355600"/>
                </a:lnTo>
                <a:close/>
              </a:path>
              <a:path w="5173980" h="1409700">
                <a:moveTo>
                  <a:pt x="5036807" y="342900"/>
                </a:moveTo>
                <a:lnTo>
                  <a:pt x="5019687" y="342900"/>
                </a:lnTo>
                <a:lnTo>
                  <a:pt x="5015776" y="330200"/>
                </a:lnTo>
                <a:lnTo>
                  <a:pt x="5033251" y="330200"/>
                </a:lnTo>
                <a:lnTo>
                  <a:pt x="5036807" y="342900"/>
                </a:lnTo>
                <a:close/>
              </a:path>
              <a:path w="5173980" h="1409700">
                <a:moveTo>
                  <a:pt x="5043144" y="355600"/>
                </a:moveTo>
                <a:lnTo>
                  <a:pt x="5029466" y="355600"/>
                </a:lnTo>
                <a:lnTo>
                  <a:pt x="5026317" y="342900"/>
                </a:lnTo>
                <a:lnTo>
                  <a:pt x="5040109" y="342900"/>
                </a:lnTo>
                <a:lnTo>
                  <a:pt x="5043144" y="355600"/>
                </a:lnTo>
                <a:close/>
              </a:path>
              <a:path w="5173980" h="1409700">
                <a:moveTo>
                  <a:pt x="490423" y="368300"/>
                </a:moveTo>
                <a:lnTo>
                  <a:pt x="475449" y="368300"/>
                </a:lnTo>
                <a:lnTo>
                  <a:pt x="479399" y="355600"/>
                </a:lnTo>
                <a:lnTo>
                  <a:pt x="494677" y="355600"/>
                </a:lnTo>
                <a:lnTo>
                  <a:pt x="490423" y="368300"/>
                </a:lnTo>
                <a:close/>
              </a:path>
              <a:path w="5173980" h="1409700">
                <a:moveTo>
                  <a:pt x="5050650" y="368300"/>
                </a:moveTo>
                <a:lnTo>
                  <a:pt x="5036946" y="368300"/>
                </a:lnTo>
                <a:lnTo>
                  <a:pt x="5034584" y="355600"/>
                </a:lnTo>
                <a:lnTo>
                  <a:pt x="5048415" y="355600"/>
                </a:lnTo>
                <a:lnTo>
                  <a:pt x="5050650" y="368300"/>
                </a:lnTo>
                <a:close/>
              </a:path>
              <a:path w="5173980" h="1409700">
                <a:moveTo>
                  <a:pt x="478802" y="393700"/>
                </a:moveTo>
                <a:lnTo>
                  <a:pt x="466610" y="393700"/>
                </a:lnTo>
                <a:lnTo>
                  <a:pt x="469049" y="381000"/>
                </a:lnTo>
                <a:lnTo>
                  <a:pt x="471995" y="368300"/>
                </a:lnTo>
                <a:lnTo>
                  <a:pt x="486956" y="368300"/>
                </a:lnTo>
                <a:lnTo>
                  <a:pt x="483654" y="381000"/>
                </a:lnTo>
                <a:lnTo>
                  <a:pt x="481126" y="381000"/>
                </a:lnTo>
                <a:lnTo>
                  <a:pt x="478802" y="393700"/>
                </a:lnTo>
                <a:close/>
              </a:path>
              <a:path w="5173980" h="1409700">
                <a:moveTo>
                  <a:pt x="5054244" y="381000"/>
                </a:moveTo>
                <a:lnTo>
                  <a:pt x="5040630" y="381000"/>
                </a:lnTo>
                <a:lnTo>
                  <a:pt x="5038801" y="368300"/>
                </a:lnTo>
                <a:lnTo>
                  <a:pt x="5052580" y="368300"/>
                </a:lnTo>
                <a:lnTo>
                  <a:pt x="5054244" y="381000"/>
                </a:lnTo>
                <a:close/>
              </a:path>
              <a:path w="5173980" h="1409700">
                <a:moveTo>
                  <a:pt x="5057444" y="393700"/>
                </a:moveTo>
                <a:lnTo>
                  <a:pt x="5044186" y="393700"/>
                </a:lnTo>
                <a:lnTo>
                  <a:pt x="5043195" y="381000"/>
                </a:lnTo>
                <a:lnTo>
                  <a:pt x="5056682" y="381000"/>
                </a:lnTo>
                <a:lnTo>
                  <a:pt x="5057444" y="393700"/>
                </a:lnTo>
                <a:close/>
              </a:path>
              <a:path w="5173980" h="1409700">
                <a:moveTo>
                  <a:pt x="475894" y="406400"/>
                </a:moveTo>
                <a:lnTo>
                  <a:pt x="463334" y="406400"/>
                </a:lnTo>
                <a:lnTo>
                  <a:pt x="464705" y="393700"/>
                </a:lnTo>
                <a:lnTo>
                  <a:pt x="477189" y="393700"/>
                </a:lnTo>
                <a:lnTo>
                  <a:pt x="475894" y="406400"/>
                </a:lnTo>
                <a:close/>
              </a:path>
              <a:path w="5173980" h="1409700">
                <a:moveTo>
                  <a:pt x="5058067" y="406400"/>
                </a:moveTo>
                <a:lnTo>
                  <a:pt x="5045367" y="406400"/>
                </a:lnTo>
                <a:lnTo>
                  <a:pt x="5045227" y="393700"/>
                </a:lnTo>
                <a:lnTo>
                  <a:pt x="5057914" y="393700"/>
                </a:lnTo>
                <a:lnTo>
                  <a:pt x="5058067" y="406400"/>
                </a:lnTo>
                <a:close/>
              </a:path>
              <a:path w="5173980" h="1409700">
                <a:moveTo>
                  <a:pt x="475157" y="419100"/>
                </a:moveTo>
                <a:lnTo>
                  <a:pt x="462305" y="419100"/>
                </a:lnTo>
                <a:lnTo>
                  <a:pt x="462508" y="406400"/>
                </a:lnTo>
                <a:lnTo>
                  <a:pt x="475945" y="406400"/>
                </a:lnTo>
                <a:lnTo>
                  <a:pt x="475157" y="419100"/>
                </a:lnTo>
                <a:close/>
              </a:path>
              <a:path w="5173980" h="1409700">
                <a:moveTo>
                  <a:pt x="5057152" y="419100"/>
                </a:moveTo>
                <a:lnTo>
                  <a:pt x="5044541" y="419100"/>
                </a:lnTo>
                <a:lnTo>
                  <a:pt x="5045189" y="406400"/>
                </a:lnTo>
                <a:lnTo>
                  <a:pt x="5057838" y="406400"/>
                </a:lnTo>
                <a:lnTo>
                  <a:pt x="5057152" y="419100"/>
                </a:lnTo>
                <a:close/>
              </a:path>
              <a:path w="5173980" h="1409700">
                <a:moveTo>
                  <a:pt x="475373" y="431800"/>
                </a:moveTo>
                <a:lnTo>
                  <a:pt x="462356" y="431800"/>
                </a:lnTo>
                <a:lnTo>
                  <a:pt x="462229" y="419100"/>
                </a:lnTo>
                <a:lnTo>
                  <a:pt x="475030" y="419100"/>
                </a:lnTo>
                <a:lnTo>
                  <a:pt x="475373" y="431800"/>
                </a:lnTo>
                <a:close/>
              </a:path>
              <a:path w="5173980" h="1409700">
                <a:moveTo>
                  <a:pt x="5042166" y="431800"/>
                </a:moveTo>
                <a:lnTo>
                  <a:pt x="5040401" y="431800"/>
                </a:lnTo>
                <a:lnTo>
                  <a:pt x="5042281" y="419100"/>
                </a:lnTo>
                <a:lnTo>
                  <a:pt x="5042166" y="431800"/>
                </a:lnTo>
                <a:close/>
              </a:path>
              <a:path w="5173980" h="1409700">
                <a:moveTo>
                  <a:pt x="5054460" y="431800"/>
                </a:moveTo>
                <a:lnTo>
                  <a:pt x="5042166" y="431800"/>
                </a:lnTo>
                <a:lnTo>
                  <a:pt x="5043639" y="419100"/>
                </a:lnTo>
                <a:lnTo>
                  <a:pt x="5056022" y="419100"/>
                </a:lnTo>
                <a:lnTo>
                  <a:pt x="5054460" y="431800"/>
                </a:lnTo>
                <a:close/>
              </a:path>
              <a:path w="5173980" h="1409700">
                <a:moveTo>
                  <a:pt x="476694" y="444500"/>
                </a:moveTo>
                <a:lnTo>
                  <a:pt x="464172" y="444500"/>
                </a:lnTo>
                <a:lnTo>
                  <a:pt x="463321" y="431800"/>
                </a:lnTo>
                <a:lnTo>
                  <a:pt x="475894" y="431800"/>
                </a:lnTo>
                <a:lnTo>
                  <a:pt x="476694" y="444500"/>
                </a:lnTo>
                <a:close/>
              </a:path>
              <a:path w="5173980" h="1409700">
                <a:moveTo>
                  <a:pt x="5050028" y="444500"/>
                </a:moveTo>
                <a:lnTo>
                  <a:pt x="5035715" y="444500"/>
                </a:lnTo>
                <a:lnTo>
                  <a:pt x="5038394" y="431800"/>
                </a:lnTo>
                <a:lnTo>
                  <a:pt x="5052453" y="431800"/>
                </a:lnTo>
                <a:lnTo>
                  <a:pt x="5050028" y="444500"/>
                </a:lnTo>
                <a:close/>
              </a:path>
              <a:path w="5173980" h="1409700">
                <a:moveTo>
                  <a:pt x="480275" y="457200"/>
                </a:moveTo>
                <a:lnTo>
                  <a:pt x="466585" y="457200"/>
                </a:lnTo>
                <a:lnTo>
                  <a:pt x="465264" y="444500"/>
                </a:lnTo>
                <a:lnTo>
                  <a:pt x="478789" y="444500"/>
                </a:lnTo>
                <a:lnTo>
                  <a:pt x="480275" y="457200"/>
                </a:lnTo>
                <a:close/>
              </a:path>
              <a:path w="5173980" h="1409700">
                <a:moveTo>
                  <a:pt x="5043957" y="457200"/>
                </a:moveTo>
                <a:lnTo>
                  <a:pt x="5029504" y="457200"/>
                </a:lnTo>
                <a:lnTo>
                  <a:pt x="5032971" y="444500"/>
                </a:lnTo>
                <a:lnTo>
                  <a:pt x="5047195" y="444500"/>
                </a:lnTo>
                <a:lnTo>
                  <a:pt x="5043957" y="457200"/>
                </a:lnTo>
                <a:close/>
              </a:path>
              <a:path w="5173980" h="1409700">
                <a:moveTo>
                  <a:pt x="474040" y="469900"/>
                </a:moveTo>
                <a:lnTo>
                  <a:pt x="375729" y="469900"/>
                </a:lnTo>
                <a:lnTo>
                  <a:pt x="398995" y="457200"/>
                </a:lnTo>
                <a:lnTo>
                  <a:pt x="483222" y="457200"/>
                </a:lnTo>
                <a:lnTo>
                  <a:pt x="474040" y="469900"/>
                </a:lnTo>
                <a:close/>
              </a:path>
              <a:path w="5173980" h="1409700">
                <a:moveTo>
                  <a:pt x="5036312" y="469900"/>
                </a:moveTo>
                <a:lnTo>
                  <a:pt x="5021808" y="469900"/>
                </a:lnTo>
                <a:lnTo>
                  <a:pt x="5026024" y="457200"/>
                </a:lnTo>
                <a:lnTo>
                  <a:pt x="5040325" y="457200"/>
                </a:lnTo>
                <a:lnTo>
                  <a:pt x="5036312" y="469900"/>
                </a:lnTo>
                <a:close/>
              </a:path>
              <a:path w="5173980" h="1409700">
                <a:moveTo>
                  <a:pt x="377075" y="482600"/>
                </a:moveTo>
                <a:lnTo>
                  <a:pt x="287375" y="482600"/>
                </a:lnTo>
                <a:lnTo>
                  <a:pt x="308711" y="469900"/>
                </a:lnTo>
                <a:lnTo>
                  <a:pt x="400215" y="469900"/>
                </a:lnTo>
                <a:lnTo>
                  <a:pt x="377075" y="482600"/>
                </a:lnTo>
                <a:close/>
              </a:path>
              <a:path w="5173980" h="1409700">
                <a:moveTo>
                  <a:pt x="5027142" y="482600"/>
                </a:moveTo>
                <a:lnTo>
                  <a:pt x="5007470" y="482600"/>
                </a:lnTo>
                <a:lnTo>
                  <a:pt x="5012791" y="469900"/>
                </a:lnTo>
                <a:lnTo>
                  <a:pt x="5031917" y="469900"/>
                </a:lnTo>
                <a:lnTo>
                  <a:pt x="5027142" y="482600"/>
                </a:lnTo>
                <a:close/>
              </a:path>
              <a:path w="5173980" h="1409700">
                <a:moveTo>
                  <a:pt x="289687" y="495300"/>
                </a:moveTo>
                <a:lnTo>
                  <a:pt x="226745" y="495300"/>
                </a:lnTo>
                <a:lnTo>
                  <a:pt x="246367" y="482600"/>
                </a:lnTo>
                <a:lnTo>
                  <a:pt x="310895" y="482600"/>
                </a:lnTo>
                <a:lnTo>
                  <a:pt x="289687" y="495300"/>
                </a:lnTo>
                <a:close/>
              </a:path>
              <a:path w="5173980" h="1409700">
                <a:moveTo>
                  <a:pt x="5031740" y="508000"/>
                </a:moveTo>
                <a:lnTo>
                  <a:pt x="5007254" y="508000"/>
                </a:lnTo>
                <a:lnTo>
                  <a:pt x="4989068" y="495300"/>
                </a:lnTo>
                <a:lnTo>
                  <a:pt x="5002136" y="482600"/>
                </a:lnTo>
                <a:lnTo>
                  <a:pt x="5022011" y="482600"/>
                </a:lnTo>
                <a:lnTo>
                  <a:pt x="5016512" y="495300"/>
                </a:lnTo>
                <a:lnTo>
                  <a:pt x="5022443" y="495300"/>
                </a:lnTo>
                <a:lnTo>
                  <a:pt x="5031740" y="508000"/>
                </a:lnTo>
                <a:close/>
              </a:path>
              <a:path w="5173980" h="1409700">
                <a:moveTo>
                  <a:pt x="229857" y="508000"/>
                </a:moveTo>
                <a:lnTo>
                  <a:pt x="189407" y="508000"/>
                </a:lnTo>
                <a:lnTo>
                  <a:pt x="207746" y="495300"/>
                </a:lnTo>
                <a:lnTo>
                  <a:pt x="249339" y="495300"/>
                </a:lnTo>
                <a:lnTo>
                  <a:pt x="229857" y="508000"/>
                </a:lnTo>
                <a:close/>
              </a:path>
              <a:path w="5173980" h="1409700">
                <a:moveTo>
                  <a:pt x="193116" y="520700"/>
                </a:moveTo>
                <a:lnTo>
                  <a:pt x="154774" y="520700"/>
                </a:lnTo>
                <a:lnTo>
                  <a:pt x="171742" y="508000"/>
                </a:lnTo>
                <a:lnTo>
                  <a:pt x="211302" y="508000"/>
                </a:lnTo>
                <a:lnTo>
                  <a:pt x="193116" y="520700"/>
                </a:lnTo>
                <a:close/>
              </a:path>
              <a:path w="5173980" h="1409700">
                <a:moveTo>
                  <a:pt x="5049558" y="520700"/>
                </a:moveTo>
                <a:lnTo>
                  <a:pt x="5025720" y="520700"/>
                </a:lnTo>
                <a:lnTo>
                  <a:pt x="5016525" y="508000"/>
                </a:lnTo>
                <a:lnTo>
                  <a:pt x="5040782" y="508000"/>
                </a:lnTo>
                <a:lnTo>
                  <a:pt x="5049558" y="520700"/>
                </a:lnTo>
                <a:close/>
              </a:path>
              <a:path w="5173980" h="1409700">
                <a:moveTo>
                  <a:pt x="143255" y="533400"/>
                </a:moveTo>
                <a:lnTo>
                  <a:pt x="123062" y="533400"/>
                </a:lnTo>
                <a:lnTo>
                  <a:pt x="138544" y="520700"/>
                </a:lnTo>
                <a:lnTo>
                  <a:pt x="159308" y="520700"/>
                </a:lnTo>
                <a:lnTo>
                  <a:pt x="143255" y="533400"/>
                </a:lnTo>
                <a:close/>
              </a:path>
              <a:path w="5173980" h="1409700">
                <a:moveTo>
                  <a:pt x="5074297" y="533400"/>
                </a:moveTo>
                <a:lnTo>
                  <a:pt x="5051424" y="533400"/>
                </a:lnTo>
                <a:lnTo>
                  <a:pt x="5043017" y="520700"/>
                </a:lnTo>
                <a:lnTo>
                  <a:pt x="5066322" y="520700"/>
                </a:lnTo>
                <a:lnTo>
                  <a:pt x="5074297" y="533400"/>
                </a:lnTo>
                <a:close/>
              </a:path>
              <a:path w="5173980" h="1409700">
                <a:moveTo>
                  <a:pt x="113842" y="546100"/>
                </a:moveTo>
                <a:lnTo>
                  <a:pt x="94462" y="546100"/>
                </a:lnTo>
                <a:lnTo>
                  <a:pt x="108356" y="533400"/>
                </a:lnTo>
                <a:lnTo>
                  <a:pt x="128346" y="533400"/>
                </a:lnTo>
                <a:lnTo>
                  <a:pt x="113842" y="546100"/>
                </a:lnTo>
                <a:close/>
              </a:path>
              <a:path w="5173980" h="1409700">
                <a:moveTo>
                  <a:pt x="5089423" y="546100"/>
                </a:moveTo>
                <a:lnTo>
                  <a:pt x="5067198" y="546100"/>
                </a:lnTo>
                <a:lnTo>
                  <a:pt x="5059337" y="533400"/>
                </a:lnTo>
                <a:lnTo>
                  <a:pt x="5082006" y="533400"/>
                </a:lnTo>
                <a:lnTo>
                  <a:pt x="5089423" y="546100"/>
                </a:lnTo>
                <a:close/>
              </a:path>
              <a:path w="5173980" h="1409700">
                <a:moveTo>
                  <a:pt x="100380" y="558800"/>
                </a:moveTo>
                <a:lnTo>
                  <a:pt x="69214" y="558800"/>
                </a:lnTo>
                <a:lnTo>
                  <a:pt x="81394" y="546100"/>
                </a:lnTo>
                <a:lnTo>
                  <a:pt x="114058" y="546100"/>
                </a:lnTo>
                <a:lnTo>
                  <a:pt x="100380" y="558800"/>
                </a:lnTo>
                <a:close/>
              </a:path>
              <a:path w="5173980" h="1409700">
                <a:moveTo>
                  <a:pt x="5109997" y="558800"/>
                </a:moveTo>
                <a:lnTo>
                  <a:pt x="5088737" y="558800"/>
                </a:lnTo>
                <a:lnTo>
                  <a:pt x="5081727" y="546100"/>
                </a:lnTo>
                <a:lnTo>
                  <a:pt x="5103431" y="546100"/>
                </a:lnTo>
                <a:lnTo>
                  <a:pt x="5109997" y="558800"/>
                </a:lnTo>
                <a:close/>
              </a:path>
              <a:path w="5173980" h="1409700">
                <a:moveTo>
                  <a:pt x="76047" y="571500"/>
                </a:moveTo>
                <a:lnTo>
                  <a:pt x="52527" y="571500"/>
                </a:lnTo>
                <a:lnTo>
                  <a:pt x="57848" y="558800"/>
                </a:lnTo>
                <a:lnTo>
                  <a:pt x="88011" y="558800"/>
                </a:lnTo>
                <a:lnTo>
                  <a:pt x="76047" y="571500"/>
                </a:lnTo>
                <a:close/>
              </a:path>
              <a:path w="5173980" h="1409700">
                <a:moveTo>
                  <a:pt x="5122252" y="571500"/>
                </a:moveTo>
                <a:lnTo>
                  <a:pt x="5101640" y="571500"/>
                </a:lnTo>
                <a:lnTo>
                  <a:pt x="5095201" y="558800"/>
                </a:lnTo>
                <a:lnTo>
                  <a:pt x="5116271" y="558800"/>
                </a:lnTo>
                <a:lnTo>
                  <a:pt x="5122252" y="571500"/>
                </a:lnTo>
                <a:close/>
              </a:path>
              <a:path w="5173980" h="1409700">
                <a:moveTo>
                  <a:pt x="60261" y="584200"/>
                </a:moveTo>
                <a:lnTo>
                  <a:pt x="37934" y="584200"/>
                </a:lnTo>
                <a:lnTo>
                  <a:pt x="42570" y="571500"/>
                </a:lnTo>
                <a:lnTo>
                  <a:pt x="65443" y="571500"/>
                </a:lnTo>
                <a:lnTo>
                  <a:pt x="60261" y="584200"/>
                </a:lnTo>
                <a:close/>
              </a:path>
              <a:path w="5173980" h="1409700">
                <a:moveTo>
                  <a:pt x="5133301" y="584200"/>
                </a:moveTo>
                <a:lnTo>
                  <a:pt x="5113337" y="584200"/>
                </a:lnTo>
                <a:lnTo>
                  <a:pt x="5107508" y="571500"/>
                </a:lnTo>
                <a:lnTo>
                  <a:pt x="5127929" y="571500"/>
                </a:lnTo>
                <a:lnTo>
                  <a:pt x="5133301" y="584200"/>
                </a:lnTo>
                <a:close/>
              </a:path>
              <a:path w="5173980" h="1409700">
                <a:moveTo>
                  <a:pt x="42494" y="596900"/>
                </a:moveTo>
                <a:lnTo>
                  <a:pt x="25526" y="596900"/>
                </a:lnTo>
                <a:lnTo>
                  <a:pt x="29413" y="584200"/>
                </a:lnTo>
                <a:lnTo>
                  <a:pt x="46723" y="584200"/>
                </a:lnTo>
                <a:lnTo>
                  <a:pt x="42494" y="596900"/>
                </a:lnTo>
                <a:close/>
              </a:path>
              <a:path w="5173980" h="1409700">
                <a:moveTo>
                  <a:pt x="5143106" y="596900"/>
                </a:moveTo>
                <a:lnTo>
                  <a:pt x="5128590" y="596900"/>
                </a:lnTo>
                <a:lnTo>
                  <a:pt x="5123675" y="584200"/>
                </a:lnTo>
                <a:lnTo>
                  <a:pt x="5138356" y="584200"/>
                </a:lnTo>
                <a:lnTo>
                  <a:pt x="5143106" y="596900"/>
                </a:lnTo>
                <a:close/>
              </a:path>
              <a:path w="5173980" h="1409700">
                <a:moveTo>
                  <a:pt x="31813" y="609600"/>
                </a:moveTo>
                <a:lnTo>
                  <a:pt x="15405" y="609600"/>
                </a:lnTo>
                <a:lnTo>
                  <a:pt x="18516" y="596900"/>
                </a:lnTo>
                <a:lnTo>
                  <a:pt x="35280" y="596900"/>
                </a:lnTo>
                <a:lnTo>
                  <a:pt x="31813" y="609600"/>
                </a:lnTo>
                <a:close/>
              </a:path>
              <a:path w="5173980" h="1409700">
                <a:moveTo>
                  <a:pt x="5151653" y="609600"/>
                </a:moveTo>
                <a:lnTo>
                  <a:pt x="5137175" y="609600"/>
                </a:lnTo>
                <a:lnTo>
                  <a:pt x="5132895" y="596900"/>
                </a:lnTo>
                <a:lnTo>
                  <a:pt x="5147538" y="596900"/>
                </a:lnTo>
                <a:lnTo>
                  <a:pt x="5151653" y="609600"/>
                </a:lnTo>
                <a:close/>
              </a:path>
              <a:path w="5173980" h="1409700">
                <a:moveTo>
                  <a:pt x="23456" y="622300"/>
                </a:moveTo>
                <a:lnTo>
                  <a:pt x="9982" y="622300"/>
                </a:lnTo>
                <a:lnTo>
                  <a:pt x="12560" y="609600"/>
                </a:lnTo>
                <a:lnTo>
                  <a:pt x="26136" y="609600"/>
                </a:lnTo>
                <a:lnTo>
                  <a:pt x="23456" y="622300"/>
                </a:lnTo>
                <a:close/>
              </a:path>
              <a:path w="5173980" h="1409700">
                <a:moveTo>
                  <a:pt x="5158867" y="622300"/>
                </a:moveTo>
                <a:lnTo>
                  <a:pt x="5144490" y="622300"/>
                </a:lnTo>
                <a:lnTo>
                  <a:pt x="5140858" y="609600"/>
                </a:lnTo>
                <a:lnTo>
                  <a:pt x="5155425" y="609600"/>
                </a:lnTo>
                <a:lnTo>
                  <a:pt x="5158867" y="622300"/>
                </a:lnTo>
                <a:close/>
              </a:path>
              <a:path w="5173980" h="1409700">
                <a:moveTo>
                  <a:pt x="17475" y="635000"/>
                </a:moveTo>
                <a:lnTo>
                  <a:pt x="3975" y="635000"/>
                </a:lnTo>
                <a:lnTo>
                  <a:pt x="5689" y="622300"/>
                </a:lnTo>
                <a:lnTo>
                  <a:pt x="19342" y="622300"/>
                </a:lnTo>
                <a:lnTo>
                  <a:pt x="17475" y="635000"/>
                </a:lnTo>
                <a:close/>
              </a:path>
              <a:path w="5173980" h="1409700">
                <a:moveTo>
                  <a:pt x="5164734" y="635000"/>
                </a:moveTo>
                <a:lnTo>
                  <a:pt x="5150497" y="635000"/>
                </a:lnTo>
                <a:lnTo>
                  <a:pt x="5147525" y="622300"/>
                </a:lnTo>
                <a:lnTo>
                  <a:pt x="5161978" y="622300"/>
                </a:lnTo>
                <a:lnTo>
                  <a:pt x="5164734" y="635000"/>
                </a:lnTo>
                <a:close/>
              </a:path>
              <a:path w="5173980" h="1409700">
                <a:moveTo>
                  <a:pt x="13881" y="647700"/>
                </a:moveTo>
                <a:lnTo>
                  <a:pt x="647" y="647700"/>
                </a:lnTo>
                <a:lnTo>
                  <a:pt x="1447" y="635000"/>
                </a:lnTo>
                <a:lnTo>
                  <a:pt x="14909" y="635000"/>
                </a:lnTo>
                <a:lnTo>
                  <a:pt x="13881" y="647700"/>
                </a:lnTo>
                <a:close/>
              </a:path>
              <a:path w="5173980" h="1409700">
                <a:moveTo>
                  <a:pt x="5169204" y="647700"/>
                </a:moveTo>
                <a:lnTo>
                  <a:pt x="5155184" y="647700"/>
                </a:lnTo>
                <a:lnTo>
                  <a:pt x="5152885" y="635000"/>
                </a:lnTo>
                <a:lnTo>
                  <a:pt x="5167147" y="635000"/>
                </a:lnTo>
                <a:lnTo>
                  <a:pt x="5169204" y="647700"/>
                </a:lnTo>
                <a:close/>
              </a:path>
              <a:path w="5173980" h="1409700">
                <a:moveTo>
                  <a:pt x="12700" y="660400"/>
                </a:moveTo>
                <a:lnTo>
                  <a:pt x="0" y="660400"/>
                </a:lnTo>
                <a:lnTo>
                  <a:pt x="165" y="647700"/>
                </a:lnTo>
                <a:lnTo>
                  <a:pt x="12852" y="647700"/>
                </a:lnTo>
                <a:lnTo>
                  <a:pt x="12700" y="660400"/>
                </a:lnTo>
                <a:close/>
              </a:path>
              <a:path w="5173980" h="1409700">
                <a:moveTo>
                  <a:pt x="5172214" y="660400"/>
                </a:moveTo>
                <a:lnTo>
                  <a:pt x="5159730" y="660400"/>
                </a:lnTo>
                <a:lnTo>
                  <a:pt x="5158473" y="647700"/>
                </a:lnTo>
                <a:lnTo>
                  <a:pt x="5170893" y="647700"/>
                </a:lnTo>
                <a:lnTo>
                  <a:pt x="5172214" y="660400"/>
                </a:lnTo>
                <a:close/>
              </a:path>
              <a:path w="5173980" h="1409700">
                <a:moveTo>
                  <a:pt x="13817" y="673100"/>
                </a:moveTo>
                <a:lnTo>
                  <a:pt x="736" y="673100"/>
                </a:lnTo>
                <a:lnTo>
                  <a:pt x="330" y="660400"/>
                </a:lnTo>
                <a:lnTo>
                  <a:pt x="13296" y="660400"/>
                </a:lnTo>
                <a:lnTo>
                  <a:pt x="13817" y="673100"/>
                </a:lnTo>
                <a:close/>
              </a:path>
              <a:path w="5173980" h="1409700">
                <a:moveTo>
                  <a:pt x="5173751" y="673100"/>
                </a:moveTo>
                <a:lnTo>
                  <a:pt x="5161076" y="673100"/>
                </a:lnTo>
                <a:lnTo>
                  <a:pt x="5160530" y="660400"/>
                </a:lnTo>
                <a:lnTo>
                  <a:pt x="5173167" y="660400"/>
                </a:lnTo>
                <a:lnTo>
                  <a:pt x="5173751" y="673100"/>
                </a:lnTo>
                <a:close/>
              </a:path>
              <a:path w="5173980" h="1409700">
                <a:moveTo>
                  <a:pt x="17132" y="685800"/>
                </a:moveTo>
                <a:lnTo>
                  <a:pt x="5105" y="685800"/>
                </a:lnTo>
                <a:lnTo>
                  <a:pt x="2920" y="673100"/>
                </a:lnTo>
                <a:lnTo>
                  <a:pt x="15074" y="673100"/>
                </a:lnTo>
                <a:lnTo>
                  <a:pt x="17132" y="685800"/>
                </a:lnTo>
                <a:close/>
              </a:path>
              <a:path w="5173980" h="1409700">
                <a:moveTo>
                  <a:pt x="5173700" y="685800"/>
                </a:moveTo>
                <a:lnTo>
                  <a:pt x="5161013" y="685800"/>
                </a:lnTo>
                <a:lnTo>
                  <a:pt x="5161241" y="673100"/>
                </a:lnTo>
                <a:lnTo>
                  <a:pt x="5173941" y="673100"/>
                </a:lnTo>
                <a:lnTo>
                  <a:pt x="5173700" y="685800"/>
                </a:lnTo>
                <a:close/>
              </a:path>
              <a:path w="5173980" h="1409700">
                <a:moveTo>
                  <a:pt x="26035" y="698500"/>
                </a:moveTo>
                <a:lnTo>
                  <a:pt x="11302" y="698500"/>
                </a:lnTo>
                <a:lnTo>
                  <a:pt x="7924" y="685800"/>
                </a:lnTo>
                <a:lnTo>
                  <a:pt x="22326" y="685800"/>
                </a:lnTo>
                <a:lnTo>
                  <a:pt x="26035" y="698500"/>
                </a:lnTo>
                <a:close/>
              </a:path>
              <a:path w="5173980" h="1409700">
                <a:moveTo>
                  <a:pt x="5170258" y="711200"/>
                </a:moveTo>
                <a:lnTo>
                  <a:pt x="5156047" y="711200"/>
                </a:lnTo>
                <a:lnTo>
                  <a:pt x="5157990" y="698500"/>
                </a:lnTo>
                <a:lnTo>
                  <a:pt x="5159349" y="698500"/>
                </a:lnTo>
                <a:lnTo>
                  <a:pt x="5160429" y="685800"/>
                </a:lnTo>
                <a:lnTo>
                  <a:pt x="5173014" y="685800"/>
                </a:lnTo>
                <a:lnTo>
                  <a:pt x="5171859" y="698500"/>
                </a:lnTo>
                <a:lnTo>
                  <a:pt x="5170258" y="711200"/>
                </a:lnTo>
                <a:close/>
              </a:path>
              <a:path w="5173980" h="1409700">
                <a:moveTo>
                  <a:pt x="34607" y="711200"/>
                </a:moveTo>
                <a:lnTo>
                  <a:pt x="19735" y="711200"/>
                </a:lnTo>
                <a:lnTo>
                  <a:pt x="15252" y="698500"/>
                </a:lnTo>
                <a:lnTo>
                  <a:pt x="29832" y="698500"/>
                </a:lnTo>
                <a:lnTo>
                  <a:pt x="34607" y="711200"/>
                </a:lnTo>
                <a:close/>
              </a:path>
              <a:path w="5173980" h="1409700">
                <a:moveTo>
                  <a:pt x="45250" y="723900"/>
                </a:moveTo>
                <a:lnTo>
                  <a:pt x="30276" y="723900"/>
                </a:lnTo>
                <a:lnTo>
                  <a:pt x="24752" y="711200"/>
                </a:lnTo>
                <a:lnTo>
                  <a:pt x="39446" y="711200"/>
                </a:lnTo>
                <a:lnTo>
                  <a:pt x="45250" y="723900"/>
                </a:lnTo>
                <a:close/>
              </a:path>
              <a:path w="5173980" h="1409700">
                <a:moveTo>
                  <a:pt x="5165750" y="723900"/>
                </a:moveTo>
                <a:lnTo>
                  <a:pt x="5151158" y="723900"/>
                </a:lnTo>
                <a:lnTo>
                  <a:pt x="5153926" y="711200"/>
                </a:lnTo>
                <a:lnTo>
                  <a:pt x="5168226" y="711200"/>
                </a:lnTo>
                <a:lnTo>
                  <a:pt x="5165750" y="723900"/>
                </a:lnTo>
                <a:close/>
              </a:path>
              <a:path w="5173980" h="1409700">
                <a:moveTo>
                  <a:pt x="57899" y="736600"/>
                </a:moveTo>
                <a:lnTo>
                  <a:pt x="42837" y="736600"/>
                </a:lnTo>
                <a:lnTo>
                  <a:pt x="36309" y="723900"/>
                </a:lnTo>
                <a:lnTo>
                  <a:pt x="51104" y="723900"/>
                </a:lnTo>
                <a:lnTo>
                  <a:pt x="57899" y="736600"/>
                </a:lnTo>
                <a:close/>
              </a:path>
              <a:path w="5173980" h="1409700">
                <a:moveTo>
                  <a:pt x="5159527" y="736600"/>
                </a:moveTo>
                <a:lnTo>
                  <a:pt x="5144681" y="736600"/>
                </a:lnTo>
                <a:lnTo>
                  <a:pt x="5148262" y="723900"/>
                </a:lnTo>
                <a:lnTo>
                  <a:pt x="5162854" y="723900"/>
                </a:lnTo>
                <a:lnTo>
                  <a:pt x="5159527" y="736600"/>
                </a:lnTo>
                <a:close/>
              </a:path>
              <a:path w="5173980" h="1409700">
                <a:moveTo>
                  <a:pt x="80505" y="749300"/>
                </a:moveTo>
                <a:lnTo>
                  <a:pt x="57302" y="749300"/>
                </a:lnTo>
                <a:lnTo>
                  <a:pt x="49834" y="736600"/>
                </a:lnTo>
                <a:lnTo>
                  <a:pt x="72313" y="736600"/>
                </a:lnTo>
                <a:lnTo>
                  <a:pt x="80505" y="749300"/>
                </a:lnTo>
                <a:close/>
              </a:path>
              <a:path w="5173980" h="1409700">
                <a:moveTo>
                  <a:pt x="5147132" y="762000"/>
                </a:moveTo>
                <a:lnTo>
                  <a:pt x="5127066" y="762000"/>
                </a:lnTo>
                <a:lnTo>
                  <a:pt x="5132209" y="749300"/>
                </a:lnTo>
                <a:lnTo>
                  <a:pt x="5136642" y="749300"/>
                </a:lnTo>
                <a:lnTo>
                  <a:pt x="5141023" y="736600"/>
                </a:lnTo>
                <a:lnTo>
                  <a:pt x="5155793" y="736600"/>
                </a:lnTo>
                <a:lnTo>
                  <a:pt x="5151666" y="749300"/>
                </a:lnTo>
                <a:lnTo>
                  <a:pt x="5147132" y="762000"/>
                </a:lnTo>
                <a:close/>
              </a:path>
              <a:path w="5173980" h="1409700">
                <a:moveTo>
                  <a:pt x="97891" y="762000"/>
                </a:moveTo>
                <a:lnTo>
                  <a:pt x="73621" y="762000"/>
                </a:lnTo>
                <a:lnTo>
                  <a:pt x="65239" y="749300"/>
                </a:lnTo>
                <a:lnTo>
                  <a:pt x="88811" y="749300"/>
                </a:lnTo>
                <a:lnTo>
                  <a:pt x="97891" y="762000"/>
                </a:lnTo>
                <a:close/>
              </a:path>
              <a:path w="5173980" h="1409700">
                <a:moveTo>
                  <a:pt x="127228" y="774700"/>
                </a:moveTo>
                <a:lnTo>
                  <a:pt x="91693" y="774700"/>
                </a:lnTo>
                <a:lnTo>
                  <a:pt x="82435" y="762000"/>
                </a:lnTo>
                <a:lnTo>
                  <a:pt x="116878" y="762000"/>
                </a:lnTo>
                <a:lnTo>
                  <a:pt x="127228" y="774700"/>
                </a:lnTo>
                <a:close/>
              </a:path>
              <a:path w="5173980" h="1409700">
                <a:moveTo>
                  <a:pt x="5136908" y="774700"/>
                </a:moveTo>
                <a:lnTo>
                  <a:pt x="5115966" y="774700"/>
                </a:lnTo>
                <a:lnTo>
                  <a:pt x="5121859" y="762000"/>
                </a:lnTo>
                <a:lnTo>
                  <a:pt x="5142204" y="762000"/>
                </a:lnTo>
                <a:lnTo>
                  <a:pt x="5136908" y="774700"/>
                </a:lnTo>
                <a:close/>
              </a:path>
              <a:path w="5173980" h="1409700">
                <a:moveTo>
                  <a:pt x="148831" y="787400"/>
                </a:moveTo>
                <a:lnTo>
                  <a:pt x="121932" y="787400"/>
                </a:lnTo>
                <a:lnTo>
                  <a:pt x="111442" y="774700"/>
                </a:lnTo>
                <a:lnTo>
                  <a:pt x="137693" y="774700"/>
                </a:lnTo>
                <a:lnTo>
                  <a:pt x="148831" y="787400"/>
                </a:lnTo>
                <a:close/>
              </a:path>
              <a:path w="5173980" h="1409700">
                <a:moveTo>
                  <a:pt x="5125161" y="787400"/>
                </a:moveTo>
                <a:lnTo>
                  <a:pt x="5103380" y="787400"/>
                </a:lnTo>
                <a:lnTo>
                  <a:pt x="5110010" y="774700"/>
                </a:lnTo>
                <a:lnTo>
                  <a:pt x="5131219" y="774700"/>
                </a:lnTo>
                <a:lnTo>
                  <a:pt x="5125161" y="787400"/>
                </a:lnTo>
                <a:close/>
              </a:path>
              <a:path w="5173980" h="1409700">
                <a:moveTo>
                  <a:pt x="184137" y="800100"/>
                </a:moveTo>
                <a:lnTo>
                  <a:pt x="155740" y="800100"/>
                </a:lnTo>
                <a:lnTo>
                  <a:pt x="144094" y="787400"/>
                </a:lnTo>
                <a:lnTo>
                  <a:pt x="171881" y="787400"/>
                </a:lnTo>
                <a:lnTo>
                  <a:pt x="184137" y="800100"/>
                </a:lnTo>
                <a:close/>
              </a:path>
              <a:path w="5173980" h="1409700">
                <a:moveTo>
                  <a:pt x="5111953" y="800100"/>
                </a:moveTo>
                <a:lnTo>
                  <a:pt x="5089334" y="800100"/>
                </a:lnTo>
                <a:lnTo>
                  <a:pt x="5096675" y="787400"/>
                </a:lnTo>
                <a:lnTo>
                  <a:pt x="5118735" y="787400"/>
                </a:lnTo>
                <a:lnTo>
                  <a:pt x="5111953" y="800100"/>
                </a:lnTo>
                <a:close/>
              </a:path>
              <a:path w="5173980" h="1409700">
                <a:moveTo>
                  <a:pt x="236169" y="812800"/>
                </a:moveTo>
                <a:lnTo>
                  <a:pt x="192849" y="812800"/>
                </a:lnTo>
                <a:lnTo>
                  <a:pt x="180136" y="800100"/>
                </a:lnTo>
                <a:lnTo>
                  <a:pt x="222554" y="800100"/>
                </a:lnTo>
                <a:lnTo>
                  <a:pt x="236169" y="812800"/>
                </a:lnTo>
                <a:close/>
              </a:path>
              <a:path w="5173980" h="1409700">
                <a:moveTo>
                  <a:pt x="5097335" y="812800"/>
                </a:moveTo>
                <a:lnTo>
                  <a:pt x="5073878" y="812800"/>
                </a:lnTo>
                <a:lnTo>
                  <a:pt x="5081917" y="800100"/>
                </a:lnTo>
                <a:lnTo>
                  <a:pt x="5104815" y="800100"/>
                </a:lnTo>
                <a:lnTo>
                  <a:pt x="5097335" y="812800"/>
                </a:lnTo>
                <a:close/>
              </a:path>
              <a:path w="5173980" h="1409700">
                <a:moveTo>
                  <a:pt x="244284" y="825500"/>
                </a:moveTo>
                <a:lnTo>
                  <a:pt x="233019" y="825500"/>
                </a:lnTo>
                <a:lnTo>
                  <a:pt x="219316" y="812800"/>
                </a:lnTo>
                <a:lnTo>
                  <a:pt x="249897" y="812800"/>
                </a:lnTo>
                <a:lnTo>
                  <a:pt x="256963" y="815453"/>
                </a:lnTo>
                <a:lnTo>
                  <a:pt x="244284" y="825500"/>
                </a:lnTo>
                <a:close/>
              </a:path>
              <a:path w="5173980" h="1409700">
                <a:moveTo>
                  <a:pt x="260634" y="816831"/>
                </a:moveTo>
                <a:lnTo>
                  <a:pt x="256963" y="815453"/>
                </a:lnTo>
                <a:lnTo>
                  <a:pt x="260311" y="812800"/>
                </a:lnTo>
                <a:lnTo>
                  <a:pt x="260634" y="816831"/>
                </a:lnTo>
                <a:close/>
              </a:path>
              <a:path w="5173980" h="1409700">
                <a:moveTo>
                  <a:pt x="5081320" y="825500"/>
                </a:moveTo>
                <a:lnTo>
                  <a:pt x="5057038" y="825500"/>
                </a:lnTo>
                <a:lnTo>
                  <a:pt x="5065750" y="812800"/>
                </a:lnTo>
                <a:lnTo>
                  <a:pt x="5089499" y="812800"/>
                </a:lnTo>
                <a:lnTo>
                  <a:pt x="5081320" y="825500"/>
                </a:lnTo>
                <a:close/>
              </a:path>
              <a:path w="5173980" h="1409700">
                <a:moveTo>
                  <a:pt x="261327" y="825500"/>
                </a:moveTo>
                <a:lnTo>
                  <a:pt x="244284" y="825500"/>
                </a:lnTo>
                <a:lnTo>
                  <a:pt x="256963" y="815453"/>
                </a:lnTo>
                <a:lnTo>
                  <a:pt x="260634" y="816831"/>
                </a:lnTo>
                <a:lnTo>
                  <a:pt x="261327" y="825500"/>
                </a:lnTo>
                <a:close/>
              </a:path>
              <a:path w="5173980" h="1409700">
                <a:moveTo>
                  <a:pt x="249212" y="838200"/>
                </a:moveTo>
                <a:lnTo>
                  <a:pt x="214502" y="838200"/>
                </a:lnTo>
                <a:lnTo>
                  <a:pt x="228980" y="825500"/>
                </a:lnTo>
                <a:lnTo>
                  <a:pt x="261327" y="825500"/>
                </a:lnTo>
                <a:lnTo>
                  <a:pt x="260634" y="816831"/>
                </a:lnTo>
                <a:lnTo>
                  <a:pt x="283717" y="825500"/>
                </a:lnTo>
                <a:lnTo>
                  <a:pt x="249212" y="838200"/>
                </a:lnTo>
                <a:close/>
              </a:path>
              <a:path w="5173980" h="1409700">
                <a:moveTo>
                  <a:pt x="5054790" y="838200"/>
                </a:moveTo>
                <a:lnTo>
                  <a:pt x="5029288" y="838200"/>
                </a:lnTo>
                <a:lnTo>
                  <a:pt x="5038979" y="825500"/>
                </a:lnTo>
                <a:lnTo>
                  <a:pt x="5063959" y="825500"/>
                </a:lnTo>
                <a:lnTo>
                  <a:pt x="5054790" y="838200"/>
                </a:lnTo>
                <a:close/>
              </a:path>
              <a:path w="5173980" h="1409700">
                <a:moveTo>
                  <a:pt x="220256" y="850900"/>
                </a:moveTo>
                <a:lnTo>
                  <a:pt x="194411" y="850900"/>
                </a:lnTo>
                <a:lnTo>
                  <a:pt x="200913" y="838200"/>
                </a:lnTo>
                <a:lnTo>
                  <a:pt x="234518" y="838200"/>
                </a:lnTo>
                <a:lnTo>
                  <a:pt x="220256" y="850900"/>
                </a:lnTo>
                <a:close/>
              </a:path>
              <a:path w="5173980" h="1409700">
                <a:moveTo>
                  <a:pt x="5035499" y="850900"/>
                </a:moveTo>
                <a:lnTo>
                  <a:pt x="5009172" y="850900"/>
                </a:lnTo>
                <a:lnTo>
                  <a:pt x="5019497" y="838200"/>
                </a:lnTo>
                <a:lnTo>
                  <a:pt x="5045303" y="838200"/>
                </a:lnTo>
                <a:lnTo>
                  <a:pt x="5035499" y="850900"/>
                </a:lnTo>
                <a:close/>
              </a:path>
              <a:path w="5173980" h="1409700">
                <a:moveTo>
                  <a:pt x="200926" y="863600"/>
                </a:moveTo>
                <a:lnTo>
                  <a:pt x="176352" y="863600"/>
                </a:lnTo>
                <a:lnTo>
                  <a:pt x="182130" y="850900"/>
                </a:lnTo>
                <a:lnTo>
                  <a:pt x="207276" y="850900"/>
                </a:lnTo>
                <a:lnTo>
                  <a:pt x="200926" y="863600"/>
                </a:lnTo>
                <a:close/>
              </a:path>
              <a:path w="5173980" h="1409700">
                <a:moveTo>
                  <a:pt x="5014950" y="863600"/>
                </a:moveTo>
                <a:lnTo>
                  <a:pt x="4987823" y="863600"/>
                </a:lnTo>
                <a:lnTo>
                  <a:pt x="4998758" y="850900"/>
                </a:lnTo>
                <a:lnTo>
                  <a:pt x="5025377" y="850900"/>
                </a:lnTo>
                <a:lnTo>
                  <a:pt x="5014950" y="863600"/>
                </a:lnTo>
                <a:close/>
              </a:path>
              <a:path w="5173980" h="1409700">
                <a:moveTo>
                  <a:pt x="183654" y="876300"/>
                </a:moveTo>
                <a:lnTo>
                  <a:pt x="160413" y="876300"/>
                </a:lnTo>
                <a:lnTo>
                  <a:pt x="165480" y="863600"/>
                </a:lnTo>
                <a:lnTo>
                  <a:pt x="189306" y="863600"/>
                </a:lnTo>
                <a:lnTo>
                  <a:pt x="183654" y="876300"/>
                </a:lnTo>
                <a:close/>
              </a:path>
              <a:path w="5173980" h="1409700">
                <a:moveTo>
                  <a:pt x="4981867" y="876300"/>
                </a:moveTo>
                <a:lnTo>
                  <a:pt x="4953558" y="876300"/>
                </a:lnTo>
                <a:lnTo>
                  <a:pt x="4965369" y="863600"/>
                </a:lnTo>
                <a:lnTo>
                  <a:pt x="4993182" y="863600"/>
                </a:lnTo>
                <a:lnTo>
                  <a:pt x="4981867" y="876300"/>
                </a:lnTo>
                <a:close/>
              </a:path>
              <a:path w="5173980" h="1409700">
                <a:moveTo>
                  <a:pt x="164071" y="889000"/>
                </a:moveTo>
                <a:lnTo>
                  <a:pt x="146697" y="889000"/>
                </a:lnTo>
                <a:lnTo>
                  <a:pt x="151015" y="876300"/>
                </a:lnTo>
                <a:lnTo>
                  <a:pt x="168732" y="876300"/>
                </a:lnTo>
                <a:lnTo>
                  <a:pt x="164071" y="889000"/>
                </a:lnTo>
                <a:close/>
              </a:path>
              <a:path w="5173980" h="1409700">
                <a:moveTo>
                  <a:pt x="4958359" y="889000"/>
                </a:moveTo>
                <a:lnTo>
                  <a:pt x="4916728" y="889000"/>
                </a:lnTo>
                <a:lnTo>
                  <a:pt x="4929365" y="876300"/>
                </a:lnTo>
                <a:lnTo>
                  <a:pt x="4970259" y="876300"/>
                </a:lnTo>
                <a:lnTo>
                  <a:pt x="4958359" y="889000"/>
                </a:lnTo>
                <a:close/>
              </a:path>
              <a:path w="5173980" h="1409700">
                <a:moveTo>
                  <a:pt x="152095" y="901700"/>
                </a:moveTo>
                <a:lnTo>
                  <a:pt x="135318" y="901700"/>
                </a:lnTo>
                <a:lnTo>
                  <a:pt x="138836" y="889000"/>
                </a:lnTo>
                <a:lnTo>
                  <a:pt x="155994" y="889000"/>
                </a:lnTo>
                <a:lnTo>
                  <a:pt x="152095" y="901700"/>
                </a:lnTo>
                <a:close/>
              </a:path>
              <a:path w="5173980" h="1409700">
                <a:moveTo>
                  <a:pt x="4921008" y="901700"/>
                </a:moveTo>
                <a:lnTo>
                  <a:pt x="4890820" y="901700"/>
                </a:lnTo>
                <a:lnTo>
                  <a:pt x="4903990" y="889000"/>
                </a:lnTo>
                <a:lnTo>
                  <a:pt x="4933734" y="889000"/>
                </a:lnTo>
                <a:lnTo>
                  <a:pt x="4921008" y="901700"/>
                </a:lnTo>
                <a:close/>
              </a:path>
              <a:path w="5173980" h="1409700">
                <a:moveTo>
                  <a:pt x="142544" y="914400"/>
                </a:moveTo>
                <a:lnTo>
                  <a:pt x="129095" y="914400"/>
                </a:lnTo>
                <a:lnTo>
                  <a:pt x="132067" y="901700"/>
                </a:lnTo>
                <a:lnTo>
                  <a:pt x="145630" y="901700"/>
                </a:lnTo>
                <a:lnTo>
                  <a:pt x="142544" y="914400"/>
                </a:lnTo>
                <a:close/>
              </a:path>
              <a:path w="5173980" h="1409700">
                <a:moveTo>
                  <a:pt x="4881283" y="914400"/>
                </a:moveTo>
                <a:lnTo>
                  <a:pt x="4835918" y="914400"/>
                </a:lnTo>
                <a:lnTo>
                  <a:pt x="4850091" y="901700"/>
                </a:lnTo>
                <a:lnTo>
                  <a:pt x="4894783" y="901700"/>
                </a:lnTo>
                <a:lnTo>
                  <a:pt x="4881283" y="914400"/>
                </a:lnTo>
                <a:close/>
              </a:path>
              <a:path w="5173980" h="1409700">
                <a:moveTo>
                  <a:pt x="135458" y="927100"/>
                </a:moveTo>
                <a:lnTo>
                  <a:pt x="121907" y="927100"/>
                </a:lnTo>
                <a:lnTo>
                  <a:pt x="124002" y="914400"/>
                </a:lnTo>
                <a:lnTo>
                  <a:pt x="137693" y="914400"/>
                </a:lnTo>
                <a:lnTo>
                  <a:pt x="135458" y="927100"/>
                </a:lnTo>
                <a:close/>
              </a:path>
              <a:path w="5173980" h="1409700">
                <a:moveTo>
                  <a:pt x="4839284" y="927100"/>
                </a:moveTo>
                <a:lnTo>
                  <a:pt x="4792205" y="927100"/>
                </a:lnTo>
                <a:lnTo>
                  <a:pt x="4807076" y="914400"/>
                </a:lnTo>
                <a:lnTo>
                  <a:pt x="4853520" y="914400"/>
                </a:lnTo>
                <a:lnTo>
                  <a:pt x="4839284" y="927100"/>
                </a:lnTo>
                <a:close/>
              </a:path>
              <a:path w="5173980" h="1409700">
                <a:moveTo>
                  <a:pt x="130873" y="939800"/>
                </a:moveTo>
                <a:lnTo>
                  <a:pt x="117475" y="939800"/>
                </a:lnTo>
                <a:lnTo>
                  <a:pt x="118643" y="927100"/>
                </a:lnTo>
                <a:lnTo>
                  <a:pt x="132232" y="927100"/>
                </a:lnTo>
                <a:lnTo>
                  <a:pt x="130873" y="939800"/>
                </a:lnTo>
                <a:close/>
              </a:path>
              <a:path w="5173980" h="1409700">
                <a:moveTo>
                  <a:pt x="4795151" y="939800"/>
                </a:moveTo>
                <a:lnTo>
                  <a:pt x="4730788" y="939800"/>
                </a:lnTo>
                <a:lnTo>
                  <a:pt x="4746523" y="927100"/>
                </a:lnTo>
                <a:lnTo>
                  <a:pt x="4810086" y="927100"/>
                </a:lnTo>
                <a:lnTo>
                  <a:pt x="4795151" y="939800"/>
                </a:lnTo>
                <a:close/>
              </a:path>
              <a:path w="5173980" h="1409700">
                <a:moveTo>
                  <a:pt x="128790" y="952500"/>
                </a:moveTo>
                <a:lnTo>
                  <a:pt x="116141" y="952500"/>
                </a:lnTo>
                <a:lnTo>
                  <a:pt x="116636" y="939800"/>
                </a:lnTo>
                <a:lnTo>
                  <a:pt x="129260" y="939800"/>
                </a:lnTo>
                <a:lnTo>
                  <a:pt x="128790" y="952500"/>
                </a:lnTo>
                <a:close/>
              </a:path>
              <a:path w="5173980" h="1409700">
                <a:moveTo>
                  <a:pt x="4733213" y="952500"/>
                </a:moveTo>
                <a:lnTo>
                  <a:pt x="4666068" y="952500"/>
                </a:lnTo>
                <a:lnTo>
                  <a:pt x="4682604" y="939800"/>
                </a:lnTo>
                <a:lnTo>
                  <a:pt x="4749012" y="939800"/>
                </a:lnTo>
                <a:lnTo>
                  <a:pt x="4733213" y="952500"/>
                </a:lnTo>
                <a:close/>
              </a:path>
              <a:path w="5173980" h="1409700">
                <a:moveTo>
                  <a:pt x="129311" y="965200"/>
                </a:moveTo>
                <a:lnTo>
                  <a:pt x="116700" y="965200"/>
                </a:lnTo>
                <a:lnTo>
                  <a:pt x="116154" y="952500"/>
                </a:lnTo>
                <a:lnTo>
                  <a:pt x="128803" y="952500"/>
                </a:lnTo>
                <a:lnTo>
                  <a:pt x="129311" y="965200"/>
                </a:lnTo>
                <a:close/>
              </a:path>
              <a:path w="5173980" h="1409700">
                <a:moveTo>
                  <a:pt x="4668012" y="965200"/>
                </a:moveTo>
                <a:lnTo>
                  <a:pt x="4563503" y="965200"/>
                </a:lnTo>
                <a:lnTo>
                  <a:pt x="4581080" y="952500"/>
                </a:lnTo>
                <a:lnTo>
                  <a:pt x="4684598" y="952500"/>
                </a:lnTo>
                <a:lnTo>
                  <a:pt x="4668012" y="965200"/>
                </a:lnTo>
                <a:close/>
              </a:path>
              <a:path w="5173980" h="1409700">
                <a:moveTo>
                  <a:pt x="132562" y="977900"/>
                </a:moveTo>
                <a:lnTo>
                  <a:pt x="118884" y="977900"/>
                </a:lnTo>
                <a:lnTo>
                  <a:pt x="117614" y="965200"/>
                </a:lnTo>
                <a:lnTo>
                  <a:pt x="131076" y="965200"/>
                </a:lnTo>
                <a:lnTo>
                  <a:pt x="132562" y="977900"/>
                </a:lnTo>
                <a:close/>
              </a:path>
              <a:path w="5173980" h="1409700">
                <a:moveTo>
                  <a:pt x="4564748" y="977900"/>
                </a:moveTo>
                <a:lnTo>
                  <a:pt x="4467339" y="977900"/>
                </a:lnTo>
                <a:lnTo>
                  <a:pt x="4468012" y="965200"/>
                </a:lnTo>
                <a:lnTo>
                  <a:pt x="4582375" y="965200"/>
                </a:lnTo>
                <a:lnTo>
                  <a:pt x="4564748" y="977900"/>
                </a:lnTo>
                <a:close/>
              </a:path>
              <a:path w="5173980" h="1409700">
                <a:moveTo>
                  <a:pt x="138518" y="990600"/>
                </a:moveTo>
                <a:lnTo>
                  <a:pt x="122440" y="990600"/>
                </a:lnTo>
                <a:lnTo>
                  <a:pt x="120497" y="977900"/>
                </a:lnTo>
                <a:lnTo>
                  <a:pt x="136080" y="977900"/>
                </a:lnTo>
                <a:lnTo>
                  <a:pt x="138518" y="990600"/>
                </a:lnTo>
                <a:close/>
              </a:path>
              <a:path w="5173980" h="1409700">
                <a:moveTo>
                  <a:pt x="4479150" y="990600"/>
                </a:moveTo>
                <a:lnTo>
                  <a:pt x="4466577" y="990600"/>
                </a:lnTo>
                <a:lnTo>
                  <a:pt x="4467377" y="977900"/>
                </a:lnTo>
                <a:lnTo>
                  <a:pt x="4480001" y="977900"/>
                </a:lnTo>
                <a:lnTo>
                  <a:pt x="4479150" y="990600"/>
                </a:lnTo>
                <a:close/>
              </a:path>
              <a:path w="5173980" h="1409700">
                <a:moveTo>
                  <a:pt x="143992" y="1003300"/>
                </a:moveTo>
                <a:lnTo>
                  <a:pt x="130263" y="1003300"/>
                </a:lnTo>
                <a:lnTo>
                  <a:pt x="127342" y="990600"/>
                </a:lnTo>
                <a:lnTo>
                  <a:pt x="140931" y="990600"/>
                </a:lnTo>
                <a:lnTo>
                  <a:pt x="143992" y="1003300"/>
                </a:lnTo>
                <a:close/>
              </a:path>
              <a:path w="5173980" h="1409700">
                <a:moveTo>
                  <a:pt x="4476051" y="1003300"/>
                </a:moveTo>
                <a:lnTo>
                  <a:pt x="4461840" y="1003300"/>
                </a:lnTo>
                <a:lnTo>
                  <a:pt x="4463935" y="990600"/>
                </a:lnTo>
                <a:lnTo>
                  <a:pt x="4477829" y="990600"/>
                </a:lnTo>
                <a:lnTo>
                  <a:pt x="4476051" y="1003300"/>
                </a:lnTo>
                <a:close/>
              </a:path>
              <a:path w="5173980" h="1409700">
                <a:moveTo>
                  <a:pt x="154419" y="1016000"/>
                </a:moveTo>
                <a:lnTo>
                  <a:pt x="140855" y="1016000"/>
                </a:lnTo>
                <a:lnTo>
                  <a:pt x="137020" y="1003300"/>
                </a:lnTo>
                <a:lnTo>
                  <a:pt x="150469" y="1003300"/>
                </a:lnTo>
                <a:lnTo>
                  <a:pt x="154419" y="1016000"/>
                </a:lnTo>
                <a:close/>
              </a:path>
              <a:path w="5173980" h="1409700">
                <a:moveTo>
                  <a:pt x="4471174" y="1016000"/>
                </a:moveTo>
                <a:lnTo>
                  <a:pt x="4456671" y="1016000"/>
                </a:lnTo>
                <a:lnTo>
                  <a:pt x="4459605" y="1003300"/>
                </a:lnTo>
                <a:lnTo>
                  <a:pt x="4473841" y="1003300"/>
                </a:lnTo>
                <a:lnTo>
                  <a:pt x="4471174" y="1016000"/>
                </a:lnTo>
                <a:close/>
              </a:path>
              <a:path w="5173980" h="1409700">
                <a:moveTo>
                  <a:pt x="167449" y="1028700"/>
                </a:moveTo>
                <a:lnTo>
                  <a:pt x="149377" y="1028700"/>
                </a:lnTo>
                <a:lnTo>
                  <a:pt x="144970" y="1016000"/>
                </a:lnTo>
                <a:lnTo>
                  <a:pt x="162648" y="1016000"/>
                </a:lnTo>
                <a:lnTo>
                  <a:pt x="167449" y="1028700"/>
                </a:lnTo>
                <a:close/>
              </a:path>
              <a:path w="5173980" h="1409700">
                <a:moveTo>
                  <a:pt x="4464596" y="1028700"/>
                </a:moveTo>
                <a:lnTo>
                  <a:pt x="4449914" y="1028700"/>
                </a:lnTo>
                <a:lnTo>
                  <a:pt x="4453661" y="1016000"/>
                </a:lnTo>
                <a:lnTo>
                  <a:pt x="4468101" y="1016000"/>
                </a:lnTo>
                <a:lnTo>
                  <a:pt x="4464596" y="1028700"/>
                </a:lnTo>
                <a:close/>
              </a:path>
              <a:path w="5173980" h="1409700">
                <a:moveTo>
                  <a:pt x="188734" y="1041400"/>
                </a:moveTo>
                <a:lnTo>
                  <a:pt x="164261" y="1041400"/>
                </a:lnTo>
                <a:lnTo>
                  <a:pt x="159029" y="1028700"/>
                </a:lnTo>
                <a:lnTo>
                  <a:pt x="182867" y="1028700"/>
                </a:lnTo>
                <a:lnTo>
                  <a:pt x="188734" y="1041400"/>
                </a:lnTo>
                <a:close/>
              </a:path>
              <a:path w="5173980" h="1409700">
                <a:moveTo>
                  <a:pt x="4456366" y="1041400"/>
                </a:moveTo>
                <a:lnTo>
                  <a:pt x="4441583" y="1041400"/>
                </a:lnTo>
                <a:lnTo>
                  <a:pt x="4446130" y="1028700"/>
                </a:lnTo>
                <a:lnTo>
                  <a:pt x="4460684" y="1028700"/>
                </a:lnTo>
                <a:lnTo>
                  <a:pt x="4456366" y="1041400"/>
                </a:lnTo>
                <a:close/>
              </a:path>
              <a:path w="5173980" h="1409700">
                <a:moveTo>
                  <a:pt x="207492" y="1054100"/>
                </a:moveTo>
                <a:lnTo>
                  <a:pt x="181546" y="1054100"/>
                </a:lnTo>
                <a:lnTo>
                  <a:pt x="175526" y="1041400"/>
                </a:lnTo>
                <a:lnTo>
                  <a:pt x="200863" y="1041400"/>
                </a:lnTo>
                <a:lnTo>
                  <a:pt x="207492" y="1054100"/>
                </a:lnTo>
                <a:close/>
              </a:path>
              <a:path w="5173980" h="1409700">
                <a:moveTo>
                  <a:pt x="4446549" y="1054100"/>
                </a:moveTo>
                <a:lnTo>
                  <a:pt x="4431715" y="1054100"/>
                </a:lnTo>
                <a:lnTo>
                  <a:pt x="4437024" y="1041400"/>
                </a:lnTo>
                <a:lnTo>
                  <a:pt x="4451654" y="1041400"/>
                </a:lnTo>
                <a:lnTo>
                  <a:pt x="4446549" y="1054100"/>
                </a:lnTo>
                <a:close/>
              </a:path>
              <a:path w="5173980" h="1409700">
                <a:moveTo>
                  <a:pt x="228523" y="1066800"/>
                </a:moveTo>
                <a:lnTo>
                  <a:pt x="201104" y="1066800"/>
                </a:lnTo>
                <a:lnTo>
                  <a:pt x="194335" y="1054100"/>
                </a:lnTo>
                <a:lnTo>
                  <a:pt x="221157" y="1054100"/>
                </a:lnTo>
                <a:lnTo>
                  <a:pt x="228523" y="1066800"/>
                </a:lnTo>
                <a:close/>
              </a:path>
              <a:path w="5173980" h="1409700">
                <a:moveTo>
                  <a:pt x="4435220" y="1066800"/>
                </a:moveTo>
                <a:lnTo>
                  <a:pt x="4420323" y="1066800"/>
                </a:lnTo>
                <a:lnTo>
                  <a:pt x="4426369" y="1054100"/>
                </a:lnTo>
                <a:lnTo>
                  <a:pt x="4441075" y="1054100"/>
                </a:lnTo>
                <a:lnTo>
                  <a:pt x="4435220" y="1066800"/>
                </a:lnTo>
                <a:close/>
              </a:path>
              <a:path w="5173980" h="1409700">
                <a:moveTo>
                  <a:pt x="259943" y="1079500"/>
                </a:moveTo>
                <a:lnTo>
                  <a:pt x="230581" y="1079500"/>
                </a:lnTo>
                <a:lnTo>
                  <a:pt x="222859" y="1066800"/>
                </a:lnTo>
                <a:lnTo>
                  <a:pt x="243586" y="1066800"/>
                </a:lnTo>
                <a:lnTo>
                  <a:pt x="259943" y="1079500"/>
                </a:lnTo>
                <a:close/>
              </a:path>
              <a:path w="5173980" h="1409700">
                <a:moveTo>
                  <a:pt x="4422419" y="1079500"/>
                </a:moveTo>
                <a:lnTo>
                  <a:pt x="4400461" y="1079500"/>
                </a:lnTo>
                <a:lnTo>
                  <a:pt x="4407598" y="1066800"/>
                </a:lnTo>
                <a:lnTo>
                  <a:pt x="4428997" y="1066800"/>
                </a:lnTo>
                <a:lnTo>
                  <a:pt x="4422419" y="1079500"/>
                </a:lnTo>
                <a:close/>
              </a:path>
              <a:path w="5173980" h="1409700">
                <a:moveTo>
                  <a:pt x="294855" y="1092200"/>
                </a:moveTo>
                <a:lnTo>
                  <a:pt x="255066" y="1092200"/>
                </a:lnTo>
                <a:lnTo>
                  <a:pt x="238544" y="1079500"/>
                </a:lnTo>
                <a:lnTo>
                  <a:pt x="276783" y="1079500"/>
                </a:lnTo>
                <a:lnTo>
                  <a:pt x="294855" y="1092200"/>
                </a:lnTo>
                <a:close/>
              </a:path>
              <a:path w="5173980" h="1409700">
                <a:moveTo>
                  <a:pt x="4408182" y="1092200"/>
                </a:moveTo>
                <a:lnTo>
                  <a:pt x="4385437" y="1092200"/>
                </a:lnTo>
                <a:lnTo>
                  <a:pt x="4393260" y="1079500"/>
                </a:lnTo>
                <a:lnTo>
                  <a:pt x="4415472" y="1079500"/>
                </a:lnTo>
                <a:lnTo>
                  <a:pt x="4408182" y="1092200"/>
                </a:lnTo>
                <a:close/>
              </a:path>
              <a:path w="5173980" h="1409700">
                <a:moveTo>
                  <a:pt x="333044" y="1104900"/>
                </a:moveTo>
                <a:lnTo>
                  <a:pt x="290728" y="1104900"/>
                </a:lnTo>
                <a:lnTo>
                  <a:pt x="272491" y="1092200"/>
                </a:lnTo>
                <a:lnTo>
                  <a:pt x="313385" y="1092200"/>
                </a:lnTo>
                <a:lnTo>
                  <a:pt x="333044" y="1104900"/>
                </a:lnTo>
                <a:close/>
              </a:path>
              <a:path w="5173980" h="1409700">
                <a:moveTo>
                  <a:pt x="4384268" y="1104900"/>
                </a:moveTo>
                <a:lnTo>
                  <a:pt x="4360316" y="1104900"/>
                </a:lnTo>
                <a:lnTo>
                  <a:pt x="4369155" y="1092200"/>
                </a:lnTo>
                <a:lnTo>
                  <a:pt x="4392574" y="1092200"/>
                </a:lnTo>
                <a:lnTo>
                  <a:pt x="4384268" y="1104900"/>
                </a:lnTo>
                <a:close/>
              </a:path>
              <a:path w="5173980" h="1409700">
                <a:moveTo>
                  <a:pt x="395871" y="1117600"/>
                </a:moveTo>
                <a:lnTo>
                  <a:pt x="329590" y="1117600"/>
                </a:lnTo>
                <a:lnTo>
                  <a:pt x="309778" y="1104900"/>
                </a:lnTo>
                <a:lnTo>
                  <a:pt x="374091" y="1104900"/>
                </a:lnTo>
                <a:lnTo>
                  <a:pt x="395871" y="1117600"/>
                </a:lnTo>
                <a:close/>
              </a:path>
              <a:path w="5173980" h="1409700">
                <a:moveTo>
                  <a:pt x="4366666" y="1117600"/>
                </a:moveTo>
                <a:lnTo>
                  <a:pt x="4341926" y="1117600"/>
                </a:lnTo>
                <a:lnTo>
                  <a:pt x="4351400" y="1104900"/>
                </a:lnTo>
                <a:lnTo>
                  <a:pt x="4375632" y="1104900"/>
                </a:lnTo>
                <a:lnTo>
                  <a:pt x="4366666" y="1117600"/>
                </a:lnTo>
                <a:close/>
              </a:path>
              <a:path w="5173980" h="1409700">
                <a:moveTo>
                  <a:pt x="464565" y="1130300"/>
                </a:moveTo>
                <a:lnTo>
                  <a:pt x="393318" y="1130300"/>
                </a:lnTo>
                <a:lnTo>
                  <a:pt x="371386" y="1117600"/>
                </a:lnTo>
                <a:lnTo>
                  <a:pt x="440943" y="1117600"/>
                </a:lnTo>
                <a:lnTo>
                  <a:pt x="464565" y="1130300"/>
                </a:lnTo>
                <a:close/>
              </a:path>
              <a:path w="5173980" h="1409700">
                <a:moveTo>
                  <a:pt x="4347794" y="1130300"/>
                </a:moveTo>
                <a:lnTo>
                  <a:pt x="4311967" y="1130300"/>
                </a:lnTo>
                <a:lnTo>
                  <a:pt x="4322368" y="1117600"/>
                </a:lnTo>
                <a:lnTo>
                  <a:pt x="4357382" y="1117600"/>
                </a:lnTo>
                <a:lnTo>
                  <a:pt x="4347794" y="1130300"/>
                </a:lnTo>
                <a:close/>
              </a:path>
              <a:path w="5173980" h="1409700">
                <a:moveTo>
                  <a:pt x="589622" y="1143000"/>
                </a:moveTo>
                <a:lnTo>
                  <a:pt x="462813" y="1143000"/>
                </a:lnTo>
                <a:lnTo>
                  <a:pt x="439051" y="1130300"/>
                </a:lnTo>
                <a:lnTo>
                  <a:pt x="563587" y="1130300"/>
                </a:lnTo>
                <a:lnTo>
                  <a:pt x="589622" y="1143000"/>
                </a:lnTo>
                <a:close/>
              </a:path>
              <a:path w="5173980" h="1409700">
                <a:moveTo>
                  <a:pt x="722020" y="1143000"/>
                </a:moveTo>
                <a:lnTo>
                  <a:pt x="688047" y="1143000"/>
                </a:lnTo>
                <a:lnTo>
                  <a:pt x="705078" y="1130300"/>
                </a:lnTo>
                <a:lnTo>
                  <a:pt x="722020" y="1143000"/>
                </a:lnTo>
                <a:close/>
              </a:path>
              <a:path w="5173980" h="1409700">
                <a:moveTo>
                  <a:pt x="4317161" y="1143000"/>
                </a:moveTo>
                <a:lnTo>
                  <a:pt x="4279303" y="1143000"/>
                </a:lnTo>
                <a:lnTo>
                  <a:pt x="4290580" y="1130300"/>
                </a:lnTo>
                <a:lnTo>
                  <a:pt x="4327677" y="1130300"/>
                </a:lnTo>
                <a:lnTo>
                  <a:pt x="4317161" y="1143000"/>
                </a:lnTo>
                <a:close/>
              </a:path>
              <a:path w="5173980" h="1409700">
                <a:moveTo>
                  <a:pt x="703605" y="1155700"/>
                </a:moveTo>
                <a:lnTo>
                  <a:pt x="589076" y="1155700"/>
                </a:lnTo>
                <a:lnTo>
                  <a:pt x="562940" y="1143000"/>
                </a:lnTo>
                <a:lnTo>
                  <a:pt x="700024" y="1143000"/>
                </a:lnTo>
                <a:lnTo>
                  <a:pt x="703605" y="1155700"/>
                </a:lnTo>
                <a:close/>
              </a:path>
              <a:path w="5173980" h="1409700">
                <a:moveTo>
                  <a:pt x="790397" y="1181100"/>
                </a:moveTo>
                <a:lnTo>
                  <a:pt x="748728" y="1181100"/>
                </a:lnTo>
                <a:lnTo>
                  <a:pt x="731672" y="1168400"/>
                </a:lnTo>
                <a:lnTo>
                  <a:pt x="715403" y="1155700"/>
                </a:lnTo>
                <a:lnTo>
                  <a:pt x="700024" y="1143000"/>
                </a:lnTo>
                <a:lnTo>
                  <a:pt x="721842" y="1143000"/>
                </a:lnTo>
                <a:lnTo>
                  <a:pt x="737946" y="1155700"/>
                </a:lnTo>
                <a:lnTo>
                  <a:pt x="737781" y="1155700"/>
                </a:lnTo>
                <a:lnTo>
                  <a:pt x="754672" y="1168400"/>
                </a:lnTo>
                <a:lnTo>
                  <a:pt x="772007" y="1168400"/>
                </a:lnTo>
                <a:lnTo>
                  <a:pt x="790397" y="1181100"/>
                </a:lnTo>
                <a:close/>
              </a:path>
              <a:path w="5173980" h="1409700">
                <a:moveTo>
                  <a:pt x="4283900" y="1155700"/>
                </a:moveTo>
                <a:lnTo>
                  <a:pt x="4256100" y="1155700"/>
                </a:lnTo>
                <a:lnTo>
                  <a:pt x="4267936" y="1143000"/>
                </a:lnTo>
                <a:lnTo>
                  <a:pt x="4295279" y="1143000"/>
                </a:lnTo>
                <a:lnTo>
                  <a:pt x="4283900" y="1155700"/>
                </a:lnTo>
                <a:close/>
              </a:path>
              <a:path w="5173980" h="1409700">
                <a:moveTo>
                  <a:pt x="4248137" y="1168400"/>
                </a:moveTo>
                <a:lnTo>
                  <a:pt x="4206455" y="1168400"/>
                </a:lnTo>
                <a:lnTo>
                  <a:pt x="4219346" y="1155700"/>
                </a:lnTo>
                <a:lnTo>
                  <a:pt x="4260329" y="1155700"/>
                </a:lnTo>
                <a:lnTo>
                  <a:pt x="4248137" y="1168400"/>
                </a:lnTo>
                <a:close/>
              </a:path>
              <a:path w="5173980" h="1409700">
                <a:moveTo>
                  <a:pt x="4210011" y="1181100"/>
                </a:moveTo>
                <a:lnTo>
                  <a:pt x="4166577" y="1181100"/>
                </a:lnTo>
                <a:lnTo>
                  <a:pt x="4180192" y="1168400"/>
                </a:lnTo>
                <a:lnTo>
                  <a:pt x="4222978" y="1168400"/>
                </a:lnTo>
                <a:lnTo>
                  <a:pt x="4210011" y="1181100"/>
                </a:lnTo>
                <a:close/>
              </a:path>
              <a:path w="5173980" h="1409700">
                <a:moveTo>
                  <a:pt x="849490" y="1206500"/>
                </a:moveTo>
                <a:lnTo>
                  <a:pt x="804329" y="1206500"/>
                </a:lnTo>
                <a:lnTo>
                  <a:pt x="785063" y="1193800"/>
                </a:lnTo>
                <a:lnTo>
                  <a:pt x="766521" y="1181100"/>
                </a:lnTo>
                <a:lnTo>
                  <a:pt x="790257" y="1181100"/>
                </a:lnTo>
                <a:lnTo>
                  <a:pt x="809383" y="1193800"/>
                </a:lnTo>
                <a:lnTo>
                  <a:pt x="828954" y="1193800"/>
                </a:lnTo>
                <a:lnTo>
                  <a:pt x="849490" y="1206500"/>
                </a:lnTo>
                <a:close/>
              </a:path>
              <a:path w="5173980" h="1409700">
                <a:moveTo>
                  <a:pt x="3460178" y="1193800"/>
                </a:moveTo>
                <a:lnTo>
                  <a:pt x="3408578" y="1193800"/>
                </a:lnTo>
                <a:lnTo>
                  <a:pt x="3415906" y="1181100"/>
                </a:lnTo>
                <a:lnTo>
                  <a:pt x="3439642" y="1181100"/>
                </a:lnTo>
                <a:lnTo>
                  <a:pt x="3460178" y="1193800"/>
                </a:lnTo>
                <a:close/>
              </a:path>
              <a:path w="5173980" h="1409700">
                <a:moveTo>
                  <a:pt x="4169664" y="1193800"/>
                </a:moveTo>
                <a:lnTo>
                  <a:pt x="4110139" y="1193800"/>
                </a:lnTo>
                <a:lnTo>
                  <a:pt x="4124655" y="1181100"/>
                </a:lnTo>
                <a:lnTo>
                  <a:pt x="4183354" y="1181100"/>
                </a:lnTo>
                <a:lnTo>
                  <a:pt x="4169664" y="1193800"/>
                </a:lnTo>
                <a:close/>
              </a:path>
              <a:path w="5173980" h="1409700">
                <a:moveTo>
                  <a:pt x="3412896" y="1206500"/>
                </a:moveTo>
                <a:lnTo>
                  <a:pt x="3392665" y="1206500"/>
                </a:lnTo>
                <a:lnTo>
                  <a:pt x="3398405" y="1193800"/>
                </a:lnTo>
                <a:lnTo>
                  <a:pt x="3418192" y="1193800"/>
                </a:lnTo>
                <a:lnTo>
                  <a:pt x="3412896" y="1206500"/>
                </a:lnTo>
                <a:close/>
              </a:path>
              <a:path w="5173980" h="1409700">
                <a:moveTo>
                  <a:pt x="3546005" y="1206500"/>
                </a:moveTo>
                <a:lnTo>
                  <a:pt x="3457663" y="1206500"/>
                </a:lnTo>
                <a:lnTo>
                  <a:pt x="3437039" y="1193800"/>
                </a:lnTo>
                <a:lnTo>
                  <a:pt x="3523881" y="1193800"/>
                </a:lnTo>
                <a:lnTo>
                  <a:pt x="3546005" y="1206500"/>
                </a:lnTo>
                <a:close/>
              </a:path>
              <a:path w="5173980" h="1409700">
                <a:moveTo>
                  <a:pt x="4112653" y="1206500"/>
                </a:moveTo>
                <a:lnTo>
                  <a:pt x="4034840" y="1206500"/>
                </a:lnTo>
                <a:lnTo>
                  <a:pt x="4050360" y="1193800"/>
                </a:lnTo>
                <a:lnTo>
                  <a:pt x="4127233" y="1193800"/>
                </a:lnTo>
                <a:lnTo>
                  <a:pt x="4112653" y="1206500"/>
                </a:lnTo>
                <a:close/>
              </a:path>
              <a:path w="5173980" h="1409700">
                <a:moveTo>
                  <a:pt x="914717" y="1231900"/>
                </a:moveTo>
                <a:lnTo>
                  <a:pt x="866292" y="1231900"/>
                </a:lnTo>
                <a:lnTo>
                  <a:pt x="844956" y="1219200"/>
                </a:lnTo>
                <a:lnTo>
                  <a:pt x="824306" y="1206500"/>
                </a:lnTo>
                <a:lnTo>
                  <a:pt x="849363" y="1206500"/>
                </a:lnTo>
                <a:lnTo>
                  <a:pt x="870572" y="1219200"/>
                </a:lnTo>
                <a:lnTo>
                  <a:pt x="892200" y="1219200"/>
                </a:lnTo>
                <a:lnTo>
                  <a:pt x="914717" y="1231900"/>
                </a:lnTo>
                <a:close/>
              </a:path>
              <a:path w="5173980" h="1409700">
                <a:moveTo>
                  <a:pt x="3401428" y="1219200"/>
                </a:moveTo>
                <a:lnTo>
                  <a:pt x="3380587" y="1219200"/>
                </a:lnTo>
                <a:lnTo>
                  <a:pt x="3386899" y="1206500"/>
                </a:lnTo>
                <a:lnTo>
                  <a:pt x="3407308" y="1206500"/>
                </a:lnTo>
                <a:lnTo>
                  <a:pt x="3401428" y="1219200"/>
                </a:lnTo>
                <a:close/>
              </a:path>
              <a:path w="5173980" h="1409700">
                <a:moveTo>
                  <a:pt x="3637661" y="1219200"/>
                </a:moveTo>
                <a:lnTo>
                  <a:pt x="3544252" y="1219200"/>
                </a:lnTo>
                <a:lnTo>
                  <a:pt x="3522027" y="1206500"/>
                </a:lnTo>
                <a:lnTo>
                  <a:pt x="3614166" y="1206500"/>
                </a:lnTo>
                <a:lnTo>
                  <a:pt x="3637661" y="1219200"/>
                </a:lnTo>
                <a:close/>
              </a:path>
              <a:path w="5173980" h="1409700">
                <a:moveTo>
                  <a:pt x="4036694" y="1219200"/>
                </a:moveTo>
                <a:lnTo>
                  <a:pt x="3921785" y="1219200"/>
                </a:lnTo>
                <a:lnTo>
                  <a:pt x="3938485" y="1206500"/>
                </a:lnTo>
                <a:lnTo>
                  <a:pt x="4052277" y="1206500"/>
                </a:lnTo>
                <a:lnTo>
                  <a:pt x="4036694" y="1219200"/>
                </a:lnTo>
                <a:close/>
              </a:path>
              <a:path w="5173980" h="1409700">
                <a:moveTo>
                  <a:pt x="3382098" y="1231900"/>
                </a:moveTo>
                <a:lnTo>
                  <a:pt x="3367366" y="1231900"/>
                </a:lnTo>
                <a:lnTo>
                  <a:pt x="3374237" y="1219200"/>
                </a:lnTo>
                <a:lnTo>
                  <a:pt x="3388817" y="1219200"/>
                </a:lnTo>
                <a:lnTo>
                  <a:pt x="3382098" y="1231900"/>
                </a:lnTo>
                <a:close/>
              </a:path>
              <a:path w="5173980" h="1409700">
                <a:moveTo>
                  <a:pt x="3922763" y="1231900"/>
                </a:moveTo>
                <a:lnTo>
                  <a:pt x="3636606" y="1231900"/>
                </a:lnTo>
                <a:lnTo>
                  <a:pt x="3613035" y="1219200"/>
                </a:lnTo>
                <a:lnTo>
                  <a:pt x="3939527" y="1219200"/>
                </a:lnTo>
                <a:lnTo>
                  <a:pt x="3922763" y="1231900"/>
                </a:lnTo>
                <a:close/>
              </a:path>
              <a:path w="5173980" h="1409700">
                <a:moveTo>
                  <a:pt x="961364" y="1244600"/>
                </a:moveTo>
                <a:lnTo>
                  <a:pt x="910907" y="1244600"/>
                </a:lnTo>
                <a:lnTo>
                  <a:pt x="888276" y="1231900"/>
                </a:lnTo>
                <a:lnTo>
                  <a:pt x="937628" y="1231900"/>
                </a:lnTo>
                <a:lnTo>
                  <a:pt x="961364" y="1244600"/>
                </a:lnTo>
                <a:close/>
              </a:path>
              <a:path w="5173980" h="1409700">
                <a:moveTo>
                  <a:pt x="3367824" y="1244600"/>
                </a:moveTo>
                <a:lnTo>
                  <a:pt x="3345446" y="1244600"/>
                </a:lnTo>
                <a:lnTo>
                  <a:pt x="3353142" y="1231900"/>
                </a:lnTo>
                <a:lnTo>
                  <a:pt x="3375088" y="1231900"/>
                </a:lnTo>
                <a:lnTo>
                  <a:pt x="3367824" y="1244600"/>
                </a:lnTo>
                <a:close/>
              </a:path>
              <a:path w="5173980" h="1409700">
                <a:moveTo>
                  <a:pt x="1010399" y="1257300"/>
                </a:moveTo>
                <a:lnTo>
                  <a:pt x="957999" y="1257300"/>
                </a:lnTo>
                <a:lnTo>
                  <a:pt x="934148" y="1244600"/>
                </a:lnTo>
                <a:lnTo>
                  <a:pt x="985494" y="1244600"/>
                </a:lnTo>
                <a:lnTo>
                  <a:pt x="1010399" y="1257300"/>
                </a:lnTo>
                <a:close/>
              </a:path>
              <a:path w="5173980" h="1409700">
                <a:moveTo>
                  <a:pt x="3352469" y="1257300"/>
                </a:moveTo>
                <a:lnTo>
                  <a:pt x="3329495" y="1257300"/>
                </a:lnTo>
                <a:lnTo>
                  <a:pt x="3337712" y="1244600"/>
                </a:lnTo>
                <a:lnTo>
                  <a:pt x="3360280" y="1244600"/>
                </a:lnTo>
                <a:lnTo>
                  <a:pt x="3352469" y="1257300"/>
                </a:lnTo>
                <a:close/>
              </a:path>
              <a:path w="5173980" h="1409700">
                <a:moveTo>
                  <a:pt x="1061643" y="1270000"/>
                </a:moveTo>
                <a:lnTo>
                  <a:pt x="1007427" y="1270000"/>
                </a:lnTo>
                <a:lnTo>
                  <a:pt x="982433" y="1257300"/>
                </a:lnTo>
                <a:lnTo>
                  <a:pt x="1035659" y="1257300"/>
                </a:lnTo>
                <a:lnTo>
                  <a:pt x="1061643" y="1270000"/>
                </a:lnTo>
                <a:close/>
              </a:path>
              <a:path w="5173980" h="1409700">
                <a:moveTo>
                  <a:pt x="1994153" y="1270000"/>
                </a:moveTo>
                <a:lnTo>
                  <a:pt x="1949703" y="1270000"/>
                </a:lnTo>
                <a:lnTo>
                  <a:pt x="1978253" y="1257300"/>
                </a:lnTo>
                <a:lnTo>
                  <a:pt x="1994153" y="1270000"/>
                </a:lnTo>
                <a:close/>
              </a:path>
              <a:path w="5173980" h="1409700">
                <a:moveTo>
                  <a:pt x="3327488" y="1270000"/>
                </a:moveTo>
                <a:lnTo>
                  <a:pt x="3303600" y="1270000"/>
                </a:lnTo>
                <a:lnTo>
                  <a:pt x="3312579" y="1257300"/>
                </a:lnTo>
                <a:lnTo>
                  <a:pt x="3336074" y="1257300"/>
                </a:lnTo>
                <a:lnTo>
                  <a:pt x="3327488" y="1270000"/>
                </a:lnTo>
                <a:close/>
              </a:path>
              <a:path w="5173980" h="1409700">
                <a:moveTo>
                  <a:pt x="1114983" y="1282700"/>
                </a:moveTo>
                <a:lnTo>
                  <a:pt x="1059078" y="1282700"/>
                </a:lnTo>
                <a:lnTo>
                  <a:pt x="1032979" y="1270000"/>
                </a:lnTo>
                <a:lnTo>
                  <a:pt x="1087970" y="1270000"/>
                </a:lnTo>
                <a:lnTo>
                  <a:pt x="1114983" y="1282700"/>
                </a:lnTo>
                <a:close/>
              </a:path>
              <a:path w="5173980" h="1409700">
                <a:moveTo>
                  <a:pt x="1952320" y="1282700"/>
                </a:moveTo>
                <a:lnTo>
                  <a:pt x="1868004" y="1282700"/>
                </a:lnTo>
                <a:lnTo>
                  <a:pt x="1895843" y="1270000"/>
                </a:lnTo>
                <a:lnTo>
                  <a:pt x="1974316" y="1270000"/>
                </a:lnTo>
                <a:lnTo>
                  <a:pt x="1975814" y="1271366"/>
                </a:lnTo>
                <a:lnTo>
                  <a:pt x="1952320" y="1282700"/>
                </a:lnTo>
                <a:close/>
              </a:path>
              <a:path w="5173980" h="1409700">
                <a:moveTo>
                  <a:pt x="1975814" y="1271366"/>
                </a:moveTo>
                <a:lnTo>
                  <a:pt x="1974316" y="1270000"/>
                </a:lnTo>
                <a:lnTo>
                  <a:pt x="1978647" y="1270000"/>
                </a:lnTo>
                <a:lnTo>
                  <a:pt x="1975814" y="1271366"/>
                </a:lnTo>
                <a:close/>
              </a:path>
              <a:path w="5173980" h="1409700">
                <a:moveTo>
                  <a:pt x="2023287" y="1282700"/>
                </a:moveTo>
                <a:lnTo>
                  <a:pt x="1988235" y="1282700"/>
                </a:lnTo>
                <a:lnTo>
                  <a:pt x="1975814" y="1271366"/>
                </a:lnTo>
                <a:lnTo>
                  <a:pt x="1978647" y="1270000"/>
                </a:lnTo>
                <a:lnTo>
                  <a:pt x="2008289" y="1270000"/>
                </a:lnTo>
                <a:lnTo>
                  <a:pt x="2023287" y="1282700"/>
                </a:lnTo>
                <a:close/>
              </a:path>
              <a:path w="5173980" h="1409700">
                <a:moveTo>
                  <a:pt x="3309569" y="1282700"/>
                </a:moveTo>
                <a:lnTo>
                  <a:pt x="3275444" y="1282700"/>
                </a:lnTo>
                <a:lnTo>
                  <a:pt x="3285159" y="1270000"/>
                </a:lnTo>
                <a:lnTo>
                  <a:pt x="3318649" y="1270000"/>
                </a:lnTo>
                <a:lnTo>
                  <a:pt x="3309569" y="1282700"/>
                </a:lnTo>
                <a:close/>
              </a:path>
              <a:path w="5173980" h="1409700">
                <a:moveTo>
                  <a:pt x="1198587" y="1295400"/>
                </a:moveTo>
                <a:lnTo>
                  <a:pt x="1140358" y="1295400"/>
                </a:lnTo>
                <a:lnTo>
                  <a:pt x="1112774" y="1282700"/>
                </a:lnTo>
                <a:lnTo>
                  <a:pt x="1170177" y="1282700"/>
                </a:lnTo>
                <a:lnTo>
                  <a:pt x="1198587" y="1295400"/>
                </a:lnTo>
                <a:close/>
              </a:path>
              <a:path w="5173980" h="1409700">
                <a:moveTo>
                  <a:pt x="1870062" y="1295400"/>
                </a:moveTo>
                <a:lnTo>
                  <a:pt x="1781949" y="1295400"/>
                </a:lnTo>
                <a:lnTo>
                  <a:pt x="1811172" y="1282700"/>
                </a:lnTo>
                <a:lnTo>
                  <a:pt x="1897989" y="1282700"/>
                </a:lnTo>
                <a:lnTo>
                  <a:pt x="1870062" y="1295400"/>
                </a:lnTo>
                <a:close/>
              </a:path>
              <a:path w="5173980" h="1409700">
                <a:moveTo>
                  <a:pt x="2054669" y="1295400"/>
                </a:moveTo>
                <a:lnTo>
                  <a:pt x="2017928" y="1295400"/>
                </a:lnTo>
                <a:lnTo>
                  <a:pt x="2002802" y="1282700"/>
                </a:lnTo>
                <a:lnTo>
                  <a:pt x="2038578" y="1282700"/>
                </a:lnTo>
                <a:lnTo>
                  <a:pt x="2054669" y="1295400"/>
                </a:lnTo>
                <a:close/>
              </a:path>
              <a:path w="5173980" h="1409700">
                <a:moveTo>
                  <a:pt x="3280854" y="1295400"/>
                </a:moveTo>
                <a:lnTo>
                  <a:pt x="3245129" y="1295400"/>
                </a:lnTo>
                <a:lnTo>
                  <a:pt x="3255556" y="1282700"/>
                </a:lnTo>
                <a:lnTo>
                  <a:pt x="3290658" y="1282700"/>
                </a:lnTo>
                <a:lnTo>
                  <a:pt x="3280854" y="1295400"/>
                </a:lnTo>
                <a:close/>
              </a:path>
              <a:path w="5173980" h="1409700">
                <a:moveTo>
                  <a:pt x="1346327" y="1308100"/>
                </a:moveTo>
                <a:lnTo>
                  <a:pt x="1225829" y="1308100"/>
                </a:lnTo>
                <a:lnTo>
                  <a:pt x="1196911" y="1295400"/>
                </a:lnTo>
                <a:lnTo>
                  <a:pt x="1315948" y="1295400"/>
                </a:lnTo>
                <a:lnTo>
                  <a:pt x="1346327" y="1308100"/>
                </a:lnTo>
                <a:close/>
              </a:path>
              <a:path w="5173980" h="1409700">
                <a:moveTo>
                  <a:pt x="1783473" y="1308100"/>
                </a:moveTo>
                <a:lnTo>
                  <a:pt x="1661274" y="1308100"/>
                </a:lnTo>
                <a:lnTo>
                  <a:pt x="1692109" y="1295400"/>
                </a:lnTo>
                <a:lnTo>
                  <a:pt x="1812798" y="1295400"/>
                </a:lnTo>
                <a:lnTo>
                  <a:pt x="1783473" y="1308100"/>
                </a:lnTo>
                <a:close/>
              </a:path>
              <a:path w="5173980" h="1409700">
                <a:moveTo>
                  <a:pt x="2088210" y="1308100"/>
                </a:moveTo>
                <a:lnTo>
                  <a:pt x="2049843" y="1308100"/>
                </a:lnTo>
                <a:lnTo>
                  <a:pt x="2033612" y="1295400"/>
                </a:lnTo>
                <a:lnTo>
                  <a:pt x="2071065" y="1295400"/>
                </a:lnTo>
                <a:lnTo>
                  <a:pt x="2088210" y="1308100"/>
                </a:lnTo>
                <a:close/>
              </a:path>
              <a:path w="5173980" h="1409700">
                <a:moveTo>
                  <a:pt x="3250031" y="1308100"/>
                </a:moveTo>
                <a:lnTo>
                  <a:pt x="3201479" y="1308100"/>
                </a:lnTo>
                <a:lnTo>
                  <a:pt x="3223882" y="1295400"/>
                </a:lnTo>
                <a:lnTo>
                  <a:pt x="3260534" y="1295400"/>
                </a:lnTo>
                <a:lnTo>
                  <a:pt x="3250031" y="1308100"/>
                </a:lnTo>
                <a:close/>
              </a:path>
              <a:path w="5173980" h="1409700">
                <a:moveTo>
                  <a:pt x="1662137" y="1320800"/>
                </a:moveTo>
                <a:lnTo>
                  <a:pt x="1345488" y="1320800"/>
                </a:lnTo>
                <a:lnTo>
                  <a:pt x="1315021" y="1308100"/>
                </a:lnTo>
                <a:lnTo>
                  <a:pt x="1693049" y="1308100"/>
                </a:lnTo>
                <a:lnTo>
                  <a:pt x="1662137" y="1320800"/>
                </a:lnTo>
                <a:close/>
              </a:path>
              <a:path w="5173980" h="1409700">
                <a:moveTo>
                  <a:pt x="2123795" y="1320800"/>
                </a:moveTo>
                <a:lnTo>
                  <a:pt x="2083854" y="1320800"/>
                </a:lnTo>
                <a:lnTo>
                  <a:pt x="2066594" y="1308100"/>
                </a:lnTo>
                <a:lnTo>
                  <a:pt x="2105647" y="1308100"/>
                </a:lnTo>
                <a:lnTo>
                  <a:pt x="2123795" y="1320800"/>
                </a:lnTo>
                <a:close/>
              </a:path>
              <a:path w="5173980" h="1409700">
                <a:moveTo>
                  <a:pt x="3182378" y="1333500"/>
                </a:moveTo>
                <a:lnTo>
                  <a:pt x="3129661" y="1333500"/>
                </a:lnTo>
                <a:lnTo>
                  <a:pt x="3154540" y="1320800"/>
                </a:lnTo>
                <a:lnTo>
                  <a:pt x="3178352" y="1320800"/>
                </a:lnTo>
                <a:lnTo>
                  <a:pt x="3201619" y="1308100"/>
                </a:lnTo>
                <a:lnTo>
                  <a:pt x="3228327" y="1308100"/>
                </a:lnTo>
                <a:lnTo>
                  <a:pt x="3205784" y="1320800"/>
                </a:lnTo>
                <a:lnTo>
                  <a:pt x="3182378" y="1333500"/>
                </a:lnTo>
                <a:close/>
              </a:path>
              <a:path w="5173980" h="1409700">
                <a:moveTo>
                  <a:pt x="2161324" y="1333500"/>
                </a:moveTo>
                <a:lnTo>
                  <a:pt x="2119884" y="1333500"/>
                </a:lnTo>
                <a:lnTo>
                  <a:pt x="2101634" y="1320800"/>
                </a:lnTo>
                <a:lnTo>
                  <a:pt x="2142223" y="1320800"/>
                </a:lnTo>
                <a:lnTo>
                  <a:pt x="2161324" y="1333500"/>
                </a:lnTo>
                <a:close/>
              </a:path>
              <a:path w="5173980" h="1409700">
                <a:moveTo>
                  <a:pt x="2200694" y="1346200"/>
                </a:moveTo>
                <a:lnTo>
                  <a:pt x="2157831" y="1346200"/>
                </a:lnTo>
                <a:lnTo>
                  <a:pt x="2138629" y="1333500"/>
                </a:lnTo>
                <a:lnTo>
                  <a:pt x="2180691" y="1333500"/>
                </a:lnTo>
                <a:lnTo>
                  <a:pt x="2200694" y="1346200"/>
                </a:lnTo>
                <a:close/>
              </a:path>
              <a:path w="5173980" h="1409700">
                <a:moveTo>
                  <a:pt x="3133140" y="1346200"/>
                </a:moveTo>
                <a:lnTo>
                  <a:pt x="3077844" y="1346200"/>
                </a:lnTo>
                <a:lnTo>
                  <a:pt x="3104248" y="1333500"/>
                </a:lnTo>
                <a:lnTo>
                  <a:pt x="3158159" y="1333500"/>
                </a:lnTo>
                <a:lnTo>
                  <a:pt x="3133140" y="1346200"/>
                </a:lnTo>
                <a:close/>
              </a:path>
              <a:path w="5173980" h="1409700">
                <a:moveTo>
                  <a:pt x="2262987" y="1358900"/>
                </a:moveTo>
                <a:lnTo>
                  <a:pt x="2197595" y="1358900"/>
                </a:lnTo>
                <a:lnTo>
                  <a:pt x="2177491" y="1346200"/>
                </a:lnTo>
                <a:lnTo>
                  <a:pt x="2241715" y="1346200"/>
                </a:lnTo>
                <a:lnTo>
                  <a:pt x="2262987" y="1358900"/>
                </a:lnTo>
                <a:close/>
              </a:path>
              <a:path w="5173980" h="1409700">
                <a:moveTo>
                  <a:pt x="3080829" y="1358900"/>
                </a:moveTo>
                <a:lnTo>
                  <a:pt x="3023158" y="1358900"/>
                </a:lnTo>
                <a:lnTo>
                  <a:pt x="3050959" y="1346200"/>
                </a:lnTo>
                <a:lnTo>
                  <a:pt x="3107347" y="1346200"/>
                </a:lnTo>
                <a:lnTo>
                  <a:pt x="3080829" y="1358900"/>
                </a:lnTo>
                <a:close/>
              </a:path>
              <a:path w="5173980" h="1409700">
                <a:moveTo>
                  <a:pt x="2328837" y="1371600"/>
                </a:moveTo>
                <a:lnTo>
                  <a:pt x="2260422" y="1371600"/>
                </a:lnTo>
                <a:lnTo>
                  <a:pt x="2239073" y="1358900"/>
                </a:lnTo>
                <a:lnTo>
                  <a:pt x="2306434" y="1358900"/>
                </a:lnTo>
                <a:lnTo>
                  <a:pt x="2328837" y="1371600"/>
                </a:lnTo>
                <a:close/>
              </a:path>
              <a:path w="5173980" h="1409700">
                <a:moveTo>
                  <a:pt x="3025660" y="1371600"/>
                </a:moveTo>
                <a:lnTo>
                  <a:pt x="2965805" y="1371600"/>
                </a:lnTo>
                <a:lnTo>
                  <a:pt x="2994914" y="1358900"/>
                </a:lnTo>
                <a:lnTo>
                  <a:pt x="3053588" y="1358900"/>
                </a:lnTo>
                <a:lnTo>
                  <a:pt x="3025660" y="1371600"/>
                </a:lnTo>
                <a:close/>
              </a:path>
              <a:path w="5173980" h="1409700">
                <a:moveTo>
                  <a:pt x="2421610" y="1384300"/>
                </a:moveTo>
                <a:lnTo>
                  <a:pt x="2326792" y="1384300"/>
                </a:lnTo>
                <a:lnTo>
                  <a:pt x="2304300" y="1371600"/>
                </a:lnTo>
                <a:lnTo>
                  <a:pt x="2397848" y="1371600"/>
                </a:lnTo>
                <a:lnTo>
                  <a:pt x="2421610" y="1384300"/>
                </a:lnTo>
                <a:close/>
              </a:path>
              <a:path w="5173980" h="1409700">
                <a:moveTo>
                  <a:pt x="2967875" y="1384300"/>
                </a:moveTo>
                <a:lnTo>
                  <a:pt x="2875292" y="1384300"/>
                </a:lnTo>
                <a:lnTo>
                  <a:pt x="2906128" y="1371600"/>
                </a:lnTo>
                <a:lnTo>
                  <a:pt x="2997085" y="1371600"/>
                </a:lnTo>
                <a:lnTo>
                  <a:pt x="2967875" y="1384300"/>
                </a:lnTo>
                <a:close/>
              </a:path>
              <a:path w="5173980" h="1409700">
                <a:moveTo>
                  <a:pt x="2595321" y="1397000"/>
                </a:moveTo>
                <a:lnTo>
                  <a:pt x="2420200" y="1397000"/>
                </a:lnTo>
                <a:lnTo>
                  <a:pt x="2396363" y="1384300"/>
                </a:lnTo>
                <a:lnTo>
                  <a:pt x="2569667" y="1384300"/>
                </a:lnTo>
                <a:lnTo>
                  <a:pt x="2595321" y="1397000"/>
                </a:lnTo>
                <a:close/>
              </a:path>
              <a:path w="5173980" h="1409700">
                <a:moveTo>
                  <a:pt x="2876727" y="1397000"/>
                </a:moveTo>
                <a:lnTo>
                  <a:pt x="2714345" y="1397000"/>
                </a:lnTo>
                <a:lnTo>
                  <a:pt x="2730982" y="1384300"/>
                </a:lnTo>
                <a:lnTo>
                  <a:pt x="2907665" y="1384300"/>
                </a:lnTo>
                <a:lnTo>
                  <a:pt x="2876727" y="1397000"/>
                </a:lnTo>
                <a:close/>
              </a:path>
              <a:path w="5173980" h="1409700">
                <a:moveTo>
                  <a:pt x="2714752" y="1409700"/>
                </a:moveTo>
                <a:lnTo>
                  <a:pt x="2594978" y="1409700"/>
                </a:lnTo>
                <a:lnTo>
                  <a:pt x="2569260" y="1397000"/>
                </a:lnTo>
                <a:lnTo>
                  <a:pt x="2731439" y="1397000"/>
                </a:lnTo>
                <a:lnTo>
                  <a:pt x="2714752" y="14097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13039" y="2577630"/>
            <a:ext cx="90329" cy="9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82912" y="2555227"/>
            <a:ext cx="167779" cy="167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29990" y="2538907"/>
            <a:ext cx="245643" cy="2451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15460" y="2244064"/>
            <a:ext cx="4734852" cy="1200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35935" y="2473451"/>
            <a:ext cx="1399032" cy="2098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13772" y="3673500"/>
            <a:ext cx="4547501" cy="228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12755" y="1572145"/>
            <a:ext cx="4446905" cy="3607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101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黑体"/>
                <a:cs typeface="黑体"/>
              </a:rPr>
              <a:t>想一想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63550" marR="5080" indent="-285750">
              <a:lnSpc>
                <a:spcPct val="100000"/>
              </a:lnSpc>
              <a:spcBef>
                <a:spcPts val="1860"/>
              </a:spcBef>
              <a:buFont typeface="Arial"/>
              <a:buChar char="•"/>
              <a:tabLst>
                <a:tab pos="463550" algn="l"/>
                <a:tab pos="464184" algn="l"/>
              </a:tabLst>
            </a:pPr>
            <a:r>
              <a:rPr dirty="0" sz="2400" b="1">
                <a:latin typeface="华文楷体"/>
                <a:cs typeface="华文楷体"/>
              </a:rPr>
              <a:t>问题：为什么有的物体容易</a:t>
            </a:r>
            <a:r>
              <a:rPr dirty="0" sz="2400" spc="-5" b="1">
                <a:latin typeface="华文楷体"/>
                <a:cs typeface="华文楷体"/>
              </a:rPr>
              <a:t>带 </a:t>
            </a:r>
            <a:r>
              <a:rPr dirty="0" sz="2400" b="1">
                <a:latin typeface="华文楷体"/>
                <a:cs typeface="华文楷体"/>
              </a:rPr>
              <a:t>电，而有的物体很难带电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algn="just" marL="12700" marR="1677670">
              <a:lnSpc>
                <a:spcPct val="100000"/>
              </a:lnSpc>
              <a:spcBef>
                <a:spcPts val="2735"/>
              </a:spcBef>
            </a:pPr>
            <a:r>
              <a:rPr dirty="0" sz="2400" b="1">
                <a:latin typeface="华文楷体"/>
                <a:cs typeface="华文楷体"/>
              </a:rPr>
              <a:t>物体得失电子的本</a:t>
            </a:r>
            <a:r>
              <a:rPr dirty="0" sz="2400" spc="-5" b="1">
                <a:latin typeface="华文楷体"/>
                <a:cs typeface="华文楷体"/>
              </a:rPr>
              <a:t>领 </a:t>
            </a:r>
            <a:r>
              <a:rPr dirty="0" sz="2400" b="1">
                <a:latin typeface="华文楷体"/>
                <a:cs typeface="华文楷体"/>
              </a:rPr>
              <a:t>不同，因此物体带</a:t>
            </a:r>
            <a:r>
              <a:rPr dirty="0" sz="2400" spc="-5" b="1">
                <a:latin typeface="华文楷体"/>
                <a:cs typeface="华文楷体"/>
              </a:rPr>
              <a:t>电 </a:t>
            </a:r>
            <a:r>
              <a:rPr dirty="0" sz="2400" b="1">
                <a:latin typeface="华文楷体"/>
                <a:cs typeface="华文楷体"/>
              </a:rPr>
              <a:t>的难易程度不</a:t>
            </a:r>
            <a:r>
              <a:rPr dirty="0" sz="2400" spc="-5" b="1">
                <a:latin typeface="华文楷体"/>
                <a:cs typeface="华文楷体"/>
              </a:rPr>
              <a:t>同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03007" y="4073652"/>
            <a:ext cx="1735836" cy="1735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7255" y="3081756"/>
            <a:ext cx="3995420" cy="218567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5080" indent="914400">
              <a:lnSpc>
                <a:spcPct val="98100"/>
              </a:lnSpc>
              <a:spcBef>
                <a:spcPts val="155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微观解释：</a:t>
            </a:r>
            <a:r>
              <a:rPr dirty="0" sz="2400" b="1">
                <a:latin typeface="华文楷体"/>
                <a:cs typeface="华文楷体"/>
              </a:rPr>
              <a:t>两个物体</a:t>
            </a:r>
            <a:r>
              <a:rPr dirty="0" sz="2400" spc="-5" b="1">
                <a:latin typeface="华文楷体"/>
                <a:cs typeface="华文楷体"/>
              </a:rPr>
              <a:t>互 </a:t>
            </a:r>
            <a:r>
              <a:rPr dirty="0" sz="2400" b="1">
                <a:latin typeface="华文楷体"/>
                <a:cs typeface="华文楷体"/>
              </a:rPr>
              <a:t>相摩擦时，一些束缚得不紧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电子往往从一个物体转移到</a:t>
            </a:r>
            <a:r>
              <a:rPr dirty="0" sz="2400" spc="-5" b="1">
                <a:latin typeface="华文楷体"/>
                <a:cs typeface="华文楷体"/>
              </a:rPr>
              <a:t>另 </a:t>
            </a:r>
            <a:r>
              <a:rPr dirty="0" sz="2400" b="1">
                <a:latin typeface="华文楷体"/>
                <a:cs typeface="华文楷体"/>
              </a:rPr>
              <a:t>一个物体，于是原来电中性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物体由于得到电子而带负电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失去电子的物体则带正电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5011" y="1808988"/>
            <a:ext cx="1828800" cy="1569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59395" y="3811523"/>
            <a:ext cx="1828800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55455" y="1558340"/>
            <a:ext cx="3517265" cy="1005840"/>
          </a:xfrm>
          <a:prstGeom prst="rect"/>
        </p:spPr>
        <p:txBody>
          <a:bodyPr wrap="square" lIns="0" tIns="76200" rIns="0" bIns="0" rtlCol="0" vert="horz">
            <a:spAutoFit/>
          </a:bodyPr>
          <a:lstStyle/>
          <a:p>
            <a:pPr marL="113030">
              <a:lnSpc>
                <a:spcPct val="100000"/>
              </a:lnSpc>
              <a:spcBef>
                <a:spcPts val="600"/>
              </a:spcBef>
            </a:pPr>
            <a:r>
              <a:rPr dirty="0" b="0">
                <a:latin typeface="微软雅黑"/>
                <a:cs typeface="微软雅黑"/>
              </a:rPr>
              <a:t>二</a:t>
            </a:r>
            <a:r>
              <a:rPr dirty="0" spc="-5" b="0">
                <a:latin typeface="微软雅黑"/>
                <a:cs typeface="微软雅黑"/>
              </a:rPr>
              <a:t>.</a:t>
            </a:r>
            <a:r>
              <a:rPr dirty="0" spc="-90" b="0">
                <a:latin typeface="微软雅黑"/>
                <a:cs typeface="微软雅黑"/>
              </a:rPr>
              <a:t> </a:t>
            </a:r>
            <a:r>
              <a:rPr dirty="0" b="0">
                <a:latin typeface="微软雅黑"/>
                <a:cs typeface="微软雅黑"/>
              </a:rPr>
              <a:t>使物体带电的方</a:t>
            </a:r>
            <a:r>
              <a:rPr dirty="0" spc="-5" b="0">
                <a:latin typeface="微软雅黑"/>
                <a:cs typeface="微软雅黑"/>
              </a:rPr>
              <a:t>式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/>
              <a:t>（1）摩擦起电</a:t>
            </a:r>
            <a:r>
              <a:rPr dirty="0" spc="-10"/>
              <a:t>：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2025-04-18T09:22:22Z</dcterms:created>
  <dcterms:modified xsi:type="dcterms:W3CDTF">2025-04-18T09:22:22Z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2025-04-18T00:00:00Z</vt:filetime>
  </property>
</Properties>
</file>